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Lst>
  <p:sldSz cy="5143500" cx="9144000"/>
  <p:notesSz cx="6858000" cy="9144000"/>
  <p:embeddedFontLst>
    <p:embeddedFont>
      <p:font typeface="Montserrat"/>
      <p:bold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422">
          <p15:clr>
            <a:srgbClr val="747775"/>
          </p15:clr>
        </p15:guide>
        <p15:guide id="2" orient="horz" pos="240">
          <p15:clr>
            <a:srgbClr val="747775"/>
          </p15:clr>
        </p15:guide>
        <p15:guide id="3" orient="horz" pos="3142">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22"/>
        <p:guide pos="240" orient="horz"/>
        <p:guide pos="3142"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Montserrat-bold.fntdata"/><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14" Type="http://schemas.openxmlformats.org/officeDocument/2006/relationships/slide" Target="slides/slide8.xml"/><Relationship Id="rId36" Type="http://schemas.openxmlformats.org/officeDocument/2006/relationships/font" Target="fonts/Montserrat-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39d896ed43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339d896ed43_2_75:notes"/>
          <p:cNvSpPr/>
          <p:nvPr>
            <p:ph idx="2" type="sldImg"/>
          </p:nvPr>
        </p:nvSpPr>
        <p:spPr>
          <a:xfrm>
            <a:off x="1366745" y="685800"/>
            <a:ext cx="412518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339d896ed43_2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339d896ed43_2_151:notes"/>
          <p:cNvSpPr/>
          <p:nvPr>
            <p:ph idx="2" type="sldImg"/>
          </p:nvPr>
        </p:nvSpPr>
        <p:spPr>
          <a:xfrm>
            <a:off x="1366745" y="685800"/>
            <a:ext cx="412518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339d896ed43_2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339d896ed43_2_166:notes"/>
          <p:cNvSpPr/>
          <p:nvPr>
            <p:ph idx="2" type="sldImg"/>
          </p:nvPr>
        </p:nvSpPr>
        <p:spPr>
          <a:xfrm>
            <a:off x="1366745" y="685800"/>
            <a:ext cx="412518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39d896ed43_2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339d896ed43_2_186:notes"/>
          <p:cNvSpPr/>
          <p:nvPr>
            <p:ph idx="2" type="sldImg"/>
          </p:nvPr>
        </p:nvSpPr>
        <p:spPr>
          <a:xfrm>
            <a:off x="1366745" y="685800"/>
            <a:ext cx="412518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339d896ed43_2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339d896ed43_2_207:notes"/>
          <p:cNvSpPr/>
          <p:nvPr>
            <p:ph idx="2" type="sldImg"/>
          </p:nvPr>
        </p:nvSpPr>
        <p:spPr>
          <a:xfrm>
            <a:off x="1366745" y="685800"/>
            <a:ext cx="412518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339d896ed43_2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g339d896ed43_2_222:notes"/>
          <p:cNvSpPr/>
          <p:nvPr>
            <p:ph idx="2" type="sldImg"/>
          </p:nvPr>
        </p:nvSpPr>
        <p:spPr>
          <a:xfrm>
            <a:off x="1366745" y="685800"/>
            <a:ext cx="412518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339d896ed43_1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g339d896ed43_11_0:notes"/>
          <p:cNvSpPr/>
          <p:nvPr>
            <p:ph idx="2" type="sldImg"/>
          </p:nvPr>
        </p:nvSpPr>
        <p:spPr>
          <a:xfrm>
            <a:off x="1366745" y="685800"/>
            <a:ext cx="412518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339d896ed43_2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g339d896ed43_2_241:notes"/>
          <p:cNvSpPr/>
          <p:nvPr>
            <p:ph idx="2" type="sldImg"/>
          </p:nvPr>
        </p:nvSpPr>
        <p:spPr>
          <a:xfrm>
            <a:off x="1366745" y="685800"/>
            <a:ext cx="412518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339d896ed43_2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g339d896ed43_2_262:notes"/>
          <p:cNvSpPr/>
          <p:nvPr>
            <p:ph idx="2" type="sldImg"/>
          </p:nvPr>
        </p:nvSpPr>
        <p:spPr>
          <a:xfrm>
            <a:off x="1366745" y="685800"/>
            <a:ext cx="412518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339d896ed43_2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g339d896ed43_2_296:notes"/>
          <p:cNvSpPr/>
          <p:nvPr>
            <p:ph idx="2" type="sldImg"/>
          </p:nvPr>
        </p:nvSpPr>
        <p:spPr>
          <a:xfrm>
            <a:off x="1366745" y="685800"/>
            <a:ext cx="412518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339d896ed43_2_3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g339d896ed43_2_339:notes"/>
          <p:cNvSpPr/>
          <p:nvPr>
            <p:ph idx="2" type="sldImg"/>
          </p:nvPr>
        </p:nvSpPr>
        <p:spPr>
          <a:xfrm>
            <a:off x="1366745" y="685800"/>
            <a:ext cx="412518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339d896ed43_2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g339d896ed43_2_93:notes"/>
          <p:cNvSpPr/>
          <p:nvPr>
            <p:ph idx="2" type="sldImg"/>
          </p:nvPr>
        </p:nvSpPr>
        <p:spPr>
          <a:xfrm>
            <a:off x="1366745" y="685800"/>
            <a:ext cx="412518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339d896ed43_2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339d896ed43_2_361:notes"/>
          <p:cNvSpPr/>
          <p:nvPr>
            <p:ph idx="2" type="sldImg"/>
          </p:nvPr>
        </p:nvSpPr>
        <p:spPr>
          <a:xfrm>
            <a:off x="1366745" y="685800"/>
            <a:ext cx="412518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339d896ed43_2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g339d896ed43_2_387:notes"/>
          <p:cNvSpPr/>
          <p:nvPr>
            <p:ph idx="2" type="sldImg"/>
          </p:nvPr>
        </p:nvSpPr>
        <p:spPr>
          <a:xfrm>
            <a:off x="1366745" y="685800"/>
            <a:ext cx="412518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339d896ed43_2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g339d896ed43_2_417:notes"/>
          <p:cNvSpPr/>
          <p:nvPr>
            <p:ph idx="2" type="sldImg"/>
          </p:nvPr>
        </p:nvSpPr>
        <p:spPr>
          <a:xfrm>
            <a:off x="1366745" y="685800"/>
            <a:ext cx="412518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339d896ed43_2_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g339d896ed43_2_438:notes"/>
          <p:cNvSpPr/>
          <p:nvPr>
            <p:ph idx="2" type="sldImg"/>
          </p:nvPr>
        </p:nvSpPr>
        <p:spPr>
          <a:xfrm>
            <a:off x="1366745" y="685800"/>
            <a:ext cx="412518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339d896ed43_2_4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g339d896ed43_2_480:notes"/>
          <p:cNvSpPr/>
          <p:nvPr>
            <p:ph idx="2" type="sldImg"/>
          </p:nvPr>
        </p:nvSpPr>
        <p:spPr>
          <a:xfrm>
            <a:off x="1366745" y="685800"/>
            <a:ext cx="412518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339d896ed43_2_5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g339d896ed43_2_503:notes"/>
          <p:cNvSpPr/>
          <p:nvPr>
            <p:ph idx="2" type="sldImg"/>
          </p:nvPr>
        </p:nvSpPr>
        <p:spPr>
          <a:xfrm>
            <a:off x="1366745" y="685800"/>
            <a:ext cx="412518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g339d896ed43_2_5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g339d896ed43_2_536:notes"/>
          <p:cNvSpPr/>
          <p:nvPr>
            <p:ph idx="2" type="sldImg"/>
          </p:nvPr>
        </p:nvSpPr>
        <p:spPr>
          <a:xfrm>
            <a:off x="1366745" y="685800"/>
            <a:ext cx="412518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339d896ed43_2_5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g339d896ed43_2_577:notes"/>
          <p:cNvSpPr/>
          <p:nvPr>
            <p:ph idx="2" type="sldImg"/>
          </p:nvPr>
        </p:nvSpPr>
        <p:spPr>
          <a:xfrm>
            <a:off x="1366745" y="685800"/>
            <a:ext cx="412518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g339d896ed43_2_6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g339d896ed43_2_636:notes"/>
          <p:cNvSpPr/>
          <p:nvPr>
            <p:ph idx="2" type="sldImg"/>
          </p:nvPr>
        </p:nvSpPr>
        <p:spPr>
          <a:xfrm>
            <a:off x="1366745" y="685800"/>
            <a:ext cx="412518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39d896ed43_2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g339d896ed43_2_111:notes"/>
          <p:cNvSpPr/>
          <p:nvPr>
            <p:ph idx="2" type="sldImg"/>
          </p:nvPr>
        </p:nvSpPr>
        <p:spPr>
          <a:xfrm>
            <a:off x="1366745" y="685800"/>
            <a:ext cx="412518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39d896ed43_2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339d896ed43_2_137:notes"/>
          <p:cNvSpPr/>
          <p:nvPr>
            <p:ph idx="2" type="sldImg"/>
          </p:nvPr>
        </p:nvSpPr>
        <p:spPr>
          <a:xfrm>
            <a:off x="1366745" y="685800"/>
            <a:ext cx="412518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33a14a95a81_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33a14a95a81_2_10:notes"/>
          <p:cNvSpPr/>
          <p:nvPr>
            <p:ph idx="2" type="sldImg"/>
          </p:nvPr>
        </p:nvSpPr>
        <p:spPr>
          <a:xfrm>
            <a:off x="1366745" y="685800"/>
            <a:ext cx="4125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3a14a95a81_2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g33a14a95a81_2_28:notes"/>
          <p:cNvSpPr/>
          <p:nvPr>
            <p:ph idx="2" type="sldImg"/>
          </p:nvPr>
        </p:nvSpPr>
        <p:spPr>
          <a:xfrm>
            <a:off x="1366745" y="685800"/>
            <a:ext cx="4125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33a14a95a81_2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33a14a95a81_2_44:notes"/>
          <p:cNvSpPr/>
          <p:nvPr>
            <p:ph idx="2" type="sldImg"/>
          </p:nvPr>
        </p:nvSpPr>
        <p:spPr>
          <a:xfrm>
            <a:off x="1366745" y="685800"/>
            <a:ext cx="4125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33a14a95a81_2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33a14a95a81_2_60:notes"/>
          <p:cNvSpPr/>
          <p:nvPr>
            <p:ph idx="2" type="sldImg"/>
          </p:nvPr>
        </p:nvSpPr>
        <p:spPr>
          <a:xfrm>
            <a:off x="1366745" y="685800"/>
            <a:ext cx="4125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3a14a95a81_2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33a14a95a81_2_76:notes"/>
          <p:cNvSpPr/>
          <p:nvPr>
            <p:ph idx="2" type="sldImg"/>
          </p:nvPr>
        </p:nvSpPr>
        <p:spPr>
          <a:xfrm>
            <a:off x="1366745" y="685800"/>
            <a:ext cx="4125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4"/>
          <p:cNvSpPr txBox="1"/>
          <p:nvPr>
            <p:ph idx="10" type="dt"/>
          </p:nvPr>
        </p:nvSpPr>
        <p:spPr>
          <a:xfrm>
            <a:off x="176412" y="2718397"/>
            <a:ext cx="823254" cy="156152"/>
          </a:xfrm>
          <a:prstGeom prst="rect">
            <a:avLst/>
          </a:prstGeom>
          <a:noFill/>
          <a:ln>
            <a:noFill/>
          </a:ln>
        </p:spPr>
        <p:txBody>
          <a:bodyPr anchorCtr="0" anchor="ctr" bIns="18275" lIns="36550" spcFirstLastPara="1" rIns="36550" wrap="square" tIns="18275">
            <a:noAutofit/>
          </a:bodyPr>
          <a:lstStyle>
            <a:lvl1pPr lvl="0" algn="l">
              <a:spcBef>
                <a:spcPts val="0"/>
              </a:spcBef>
              <a:spcAft>
                <a:spcPts val="0"/>
              </a:spcAft>
              <a:buSzPts val="600"/>
              <a:buNone/>
              <a:defRPr/>
            </a:lvl1pPr>
            <a:lvl2pPr lvl="1" algn="l">
              <a:spcBef>
                <a:spcPts val="0"/>
              </a:spcBef>
              <a:spcAft>
                <a:spcPts val="0"/>
              </a:spcAft>
              <a:buSzPts val="600"/>
              <a:buNone/>
              <a:defRPr/>
            </a:lvl2pPr>
            <a:lvl3pPr lvl="2" algn="l">
              <a:spcBef>
                <a:spcPts val="0"/>
              </a:spcBef>
              <a:spcAft>
                <a:spcPts val="0"/>
              </a:spcAft>
              <a:buSzPts val="600"/>
              <a:buNone/>
              <a:defRPr/>
            </a:lvl3pPr>
            <a:lvl4pPr lvl="3" algn="l">
              <a:spcBef>
                <a:spcPts val="0"/>
              </a:spcBef>
              <a:spcAft>
                <a:spcPts val="0"/>
              </a:spcAft>
              <a:buSzPts val="600"/>
              <a:buNone/>
              <a:defRPr/>
            </a:lvl4pPr>
            <a:lvl5pPr lvl="4" algn="l">
              <a:spcBef>
                <a:spcPts val="0"/>
              </a:spcBef>
              <a:spcAft>
                <a:spcPts val="0"/>
              </a:spcAft>
              <a:buSzPts val="600"/>
              <a:buNone/>
              <a:defRPr/>
            </a:lvl5pPr>
            <a:lvl6pPr lvl="5" algn="l">
              <a:spcBef>
                <a:spcPts val="0"/>
              </a:spcBef>
              <a:spcAft>
                <a:spcPts val="0"/>
              </a:spcAft>
              <a:buSzPts val="600"/>
              <a:buNone/>
              <a:defRPr/>
            </a:lvl6pPr>
            <a:lvl7pPr lvl="6" algn="l">
              <a:spcBef>
                <a:spcPts val="0"/>
              </a:spcBef>
              <a:spcAft>
                <a:spcPts val="0"/>
              </a:spcAft>
              <a:buSzPts val="600"/>
              <a:buNone/>
              <a:defRPr/>
            </a:lvl7pPr>
            <a:lvl8pPr lvl="7" algn="l">
              <a:spcBef>
                <a:spcPts val="0"/>
              </a:spcBef>
              <a:spcAft>
                <a:spcPts val="0"/>
              </a:spcAft>
              <a:buSzPts val="600"/>
              <a:buNone/>
              <a:defRPr/>
            </a:lvl8pPr>
            <a:lvl9pPr lvl="8" algn="l">
              <a:spcBef>
                <a:spcPts val="0"/>
              </a:spcBef>
              <a:spcAft>
                <a:spcPts val="0"/>
              </a:spcAft>
              <a:buSzPts val="600"/>
              <a:buNone/>
              <a:defRPr/>
            </a:lvl9pPr>
          </a:lstStyle>
          <a:p/>
        </p:txBody>
      </p:sp>
      <p:sp>
        <p:nvSpPr>
          <p:cNvPr id="58" name="Google Shape;58;p14"/>
          <p:cNvSpPr txBox="1"/>
          <p:nvPr>
            <p:ph idx="11" type="ftr"/>
          </p:nvPr>
        </p:nvSpPr>
        <p:spPr>
          <a:xfrm>
            <a:off x="1205479" y="2718397"/>
            <a:ext cx="1117273" cy="156152"/>
          </a:xfrm>
          <a:prstGeom prst="rect">
            <a:avLst/>
          </a:prstGeom>
          <a:noFill/>
          <a:ln>
            <a:noFill/>
          </a:ln>
        </p:spPr>
        <p:txBody>
          <a:bodyPr anchorCtr="0" anchor="ctr" bIns="18275" lIns="36550" spcFirstLastPara="1" rIns="36550" wrap="square" tIns="18275">
            <a:noAutofit/>
          </a:bodyPr>
          <a:lstStyle>
            <a:lvl1pPr lvl="0" algn="ctr">
              <a:spcBef>
                <a:spcPts val="0"/>
              </a:spcBef>
              <a:spcAft>
                <a:spcPts val="0"/>
              </a:spcAft>
              <a:buSzPts val="600"/>
              <a:buNone/>
              <a:defRPr/>
            </a:lvl1pPr>
            <a:lvl2pPr lvl="1" algn="l">
              <a:spcBef>
                <a:spcPts val="0"/>
              </a:spcBef>
              <a:spcAft>
                <a:spcPts val="0"/>
              </a:spcAft>
              <a:buSzPts val="600"/>
              <a:buNone/>
              <a:defRPr/>
            </a:lvl2pPr>
            <a:lvl3pPr lvl="2" algn="l">
              <a:spcBef>
                <a:spcPts val="0"/>
              </a:spcBef>
              <a:spcAft>
                <a:spcPts val="0"/>
              </a:spcAft>
              <a:buSzPts val="600"/>
              <a:buNone/>
              <a:defRPr/>
            </a:lvl3pPr>
            <a:lvl4pPr lvl="3" algn="l">
              <a:spcBef>
                <a:spcPts val="0"/>
              </a:spcBef>
              <a:spcAft>
                <a:spcPts val="0"/>
              </a:spcAft>
              <a:buSzPts val="600"/>
              <a:buNone/>
              <a:defRPr/>
            </a:lvl4pPr>
            <a:lvl5pPr lvl="4" algn="l">
              <a:spcBef>
                <a:spcPts val="0"/>
              </a:spcBef>
              <a:spcAft>
                <a:spcPts val="0"/>
              </a:spcAft>
              <a:buSzPts val="600"/>
              <a:buNone/>
              <a:defRPr/>
            </a:lvl5pPr>
            <a:lvl6pPr lvl="5" algn="l">
              <a:spcBef>
                <a:spcPts val="0"/>
              </a:spcBef>
              <a:spcAft>
                <a:spcPts val="0"/>
              </a:spcAft>
              <a:buSzPts val="600"/>
              <a:buNone/>
              <a:defRPr/>
            </a:lvl6pPr>
            <a:lvl7pPr lvl="6" algn="l">
              <a:spcBef>
                <a:spcPts val="0"/>
              </a:spcBef>
              <a:spcAft>
                <a:spcPts val="0"/>
              </a:spcAft>
              <a:buSzPts val="600"/>
              <a:buNone/>
              <a:defRPr/>
            </a:lvl7pPr>
            <a:lvl8pPr lvl="7" algn="l">
              <a:spcBef>
                <a:spcPts val="0"/>
              </a:spcBef>
              <a:spcAft>
                <a:spcPts val="0"/>
              </a:spcAft>
              <a:buSzPts val="600"/>
              <a:buNone/>
              <a:defRPr/>
            </a:lvl8pPr>
            <a:lvl9pPr lvl="8" algn="l">
              <a:spcBef>
                <a:spcPts val="0"/>
              </a:spcBef>
              <a:spcAft>
                <a:spcPts val="0"/>
              </a:spcAft>
              <a:buSzPts val="600"/>
              <a:buNone/>
              <a:defRPr/>
            </a:lvl9pPr>
          </a:lstStyle>
          <a:p/>
        </p:txBody>
      </p:sp>
      <p:sp>
        <p:nvSpPr>
          <p:cNvPr id="59" name="Google Shape;59;p14"/>
          <p:cNvSpPr txBox="1"/>
          <p:nvPr>
            <p:ph idx="12" type="sldNum"/>
          </p:nvPr>
        </p:nvSpPr>
        <p:spPr>
          <a:xfrm>
            <a:off x="2528566" y="2718397"/>
            <a:ext cx="823254" cy="156152"/>
          </a:xfrm>
          <a:prstGeom prst="rect">
            <a:avLst/>
          </a:prstGeom>
          <a:noFill/>
          <a:ln>
            <a:noFill/>
          </a:ln>
        </p:spPr>
        <p:txBody>
          <a:bodyPr anchorCtr="0" anchor="ctr" bIns="18275" lIns="36550" spcFirstLastPara="1" rIns="36550" wrap="square" tIns="18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0" name="Shape 60"/>
        <p:cNvGrpSpPr/>
        <p:nvPr/>
      </p:nvGrpSpPr>
      <p:grpSpPr>
        <a:xfrm>
          <a:off x="0" y="0"/>
          <a:ext cx="0" cy="0"/>
          <a:chOff x="0" y="0"/>
          <a:chExt cx="0" cy="0"/>
        </a:xfrm>
      </p:grpSpPr>
      <p:sp>
        <p:nvSpPr>
          <p:cNvPr id="61" name="Google Shape;61;p15"/>
          <p:cNvSpPr txBox="1"/>
          <p:nvPr>
            <p:ph type="ctrTitle"/>
          </p:nvPr>
        </p:nvSpPr>
        <p:spPr>
          <a:xfrm>
            <a:off x="264617" y="911111"/>
            <a:ext cx="2998997" cy="628680"/>
          </a:xfrm>
          <a:prstGeom prst="rect">
            <a:avLst/>
          </a:prstGeom>
          <a:noFill/>
          <a:ln>
            <a:noFill/>
          </a:ln>
        </p:spPr>
        <p:txBody>
          <a:bodyPr anchorCtr="0" anchor="ctr" bIns="18275" lIns="36550" spcFirstLastPara="1" rIns="36550" wrap="square" tIns="18275">
            <a:normAutofit/>
          </a:bodyPr>
          <a:lstStyle>
            <a:lvl1pPr lvl="0" algn="ctr">
              <a:spcBef>
                <a:spcPts val="0"/>
              </a:spcBef>
              <a:spcAft>
                <a:spcPts val="0"/>
              </a:spcAft>
              <a:buClr>
                <a:schemeClr val="dk1"/>
              </a:buClr>
              <a:buSzPts val="700"/>
              <a:buNone/>
              <a:defRPr/>
            </a:lvl1pPr>
            <a:lvl2pPr lvl="1">
              <a:spcBef>
                <a:spcPts val="0"/>
              </a:spcBef>
              <a:spcAft>
                <a:spcPts val="0"/>
              </a:spcAft>
              <a:buSzPts val="600"/>
              <a:buNone/>
              <a:defRPr/>
            </a:lvl2pPr>
            <a:lvl3pPr lvl="2">
              <a:spcBef>
                <a:spcPts val="0"/>
              </a:spcBef>
              <a:spcAft>
                <a:spcPts val="0"/>
              </a:spcAft>
              <a:buSzPts val="600"/>
              <a:buNone/>
              <a:defRPr/>
            </a:lvl3pPr>
            <a:lvl4pPr lvl="3">
              <a:spcBef>
                <a:spcPts val="0"/>
              </a:spcBef>
              <a:spcAft>
                <a:spcPts val="0"/>
              </a:spcAft>
              <a:buSzPts val="600"/>
              <a:buNone/>
              <a:defRPr/>
            </a:lvl4pPr>
            <a:lvl5pPr lvl="4">
              <a:spcBef>
                <a:spcPts val="0"/>
              </a:spcBef>
              <a:spcAft>
                <a:spcPts val="0"/>
              </a:spcAft>
              <a:buSzPts val="600"/>
              <a:buNone/>
              <a:defRPr/>
            </a:lvl5pPr>
            <a:lvl6pPr lvl="5">
              <a:spcBef>
                <a:spcPts val="0"/>
              </a:spcBef>
              <a:spcAft>
                <a:spcPts val="0"/>
              </a:spcAft>
              <a:buSzPts val="600"/>
              <a:buNone/>
              <a:defRPr/>
            </a:lvl6pPr>
            <a:lvl7pPr lvl="6">
              <a:spcBef>
                <a:spcPts val="0"/>
              </a:spcBef>
              <a:spcAft>
                <a:spcPts val="0"/>
              </a:spcAft>
              <a:buSzPts val="600"/>
              <a:buNone/>
              <a:defRPr/>
            </a:lvl7pPr>
            <a:lvl8pPr lvl="7">
              <a:spcBef>
                <a:spcPts val="0"/>
              </a:spcBef>
              <a:spcAft>
                <a:spcPts val="0"/>
              </a:spcAft>
              <a:buSzPts val="600"/>
              <a:buNone/>
              <a:defRPr/>
            </a:lvl8pPr>
            <a:lvl9pPr lvl="8">
              <a:spcBef>
                <a:spcPts val="0"/>
              </a:spcBef>
              <a:spcAft>
                <a:spcPts val="0"/>
              </a:spcAft>
              <a:buSzPts val="600"/>
              <a:buNone/>
              <a:defRPr/>
            </a:lvl9pPr>
          </a:lstStyle>
          <a:p/>
        </p:txBody>
      </p:sp>
      <p:sp>
        <p:nvSpPr>
          <p:cNvPr id="62" name="Google Shape;62;p15"/>
          <p:cNvSpPr txBox="1"/>
          <p:nvPr>
            <p:ph idx="1" type="subTitle"/>
          </p:nvPr>
        </p:nvSpPr>
        <p:spPr>
          <a:xfrm>
            <a:off x="529235" y="1661997"/>
            <a:ext cx="2469762" cy="749528"/>
          </a:xfrm>
          <a:prstGeom prst="rect">
            <a:avLst/>
          </a:prstGeom>
          <a:noFill/>
          <a:ln>
            <a:noFill/>
          </a:ln>
        </p:spPr>
        <p:txBody>
          <a:bodyPr anchorCtr="0" anchor="t" bIns="18275" lIns="36550" spcFirstLastPara="1" rIns="36550" wrap="square" tIns="18275">
            <a:normAutofit/>
          </a:bodyPr>
          <a:lstStyle>
            <a:lvl1pPr lvl="0" algn="ctr">
              <a:spcBef>
                <a:spcPts val="300"/>
              </a:spcBef>
              <a:spcAft>
                <a:spcPts val="0"/>
              </a:spcAft>
              <a:buClr>
                <a:srgbClr val="888888"/>
              </a:buClr>
              <a:buSzPts val="1300"/>
              <a:buNone/>
              <a:defRPr>
                <a:solidFill>
                  <a:srgbClr val="888888"/>
                </a:solidFill>
              </a:defRPr>
            </a:lvl1pPr>
            <a:lvl2pPr lvl="1" algn="ctr">
              <a:spcBef>
                <a:spcPts val="200"/>
              </a:spcBef>
              <a:spcAft>
                <a:spcPts val="0"/>
              </a:spcAft>
              <a:buClr>
                <a:srgbClr val="888888"/>
              </a:buClr>
              <a:buSzPts val="1100"/>
              <a:buNone/>
              <a:defRPr>
                <a:solidFill>
                  <a:srgbClr val="888888"/>
                </a:solidFill>
              </a:defRPr>
            </a:lvl2pPr>
            <a:lvl3pPr lvl="2" algn="ctr">
              <a:spcBef>
                <a:spcPts val="200"/>
              </a:spcBef>
              <a:spcAft>
                <a:spcPts val="0"/>
              </a:spcAft>
              <a:buClr>
                <a:srgbClr val="888888"/>
              </a:buClr>
              <a:buSzPts val="1000"/>
              <a:buNone/>
              <a:defRPr>
                <a:solidFill>
                  <a:srgbClr val="888888"/>
                </a:solidFill>
              </a:defRPr>
            </a:lvl3pPr>
            <a:lvl4pPr lvl="3" algn="ctr">
              <a:spcBef>
                <a:spcPts val="200"/>
              </a:spcBef>
              <a:spcAft>
                <a:spcPts val="0"/>
              </a:spcAft>
              <a:buClr>
                <a:srgbClr val="888888"/>
              </a:buClr>
              <a:buSzPts val="800"/>
              <a:buNone/>
              <a:defRPr>
                <a:solidFill>
                  <a:srgbClr val="888888"/>
                </a:solidFill>
              </a:defRPr>
            </a:lvl4pPr>
            <a:lvl5pPr lvl="4" algn="ctr">
              <a:spcBef>
                <a:spcPts val="200"/>
              </a:spcBef>
              <a:spcAft>
                <a:spcPts val="0"/>
              </a:spcAft>
              <a:buClr>
                <a:srgbClr val="888888"/>
              </a:buClr>
              <a:buSzPts val="800"/>
              <a:buNone/>
              <a:defRPr>
                <a:solidFill>
                  <a:srgbClr val="888888"/>
                </a:solidFill>
              </a:defRPr>
            </a:lvl5pPr>
            <a:lvl6pPr lvl="5" algn="ctr">
              <a:spcBef>
                <a:spcPts val="200"/>
              </a:spcBef>
              <a:spcAft>
                <a:spcPts val="0"/>
              </a:spcAft>
              <a:buClr>
                <a:srgbClr val="888888"/>
              </a:buClr>
              <a:buSzPts val="800"/>
              <a:buNone/>
              <a:defRPr>
                <a:solidFill>
                  <a:srgbClr val="888888"/>
                </a:solidFill>
              </a:defRPr>
            </a:lvl6pPr>
            <a:lvl7pPr lvl="6" algn="ctr">
              <a:spcBef>
                <a:spcPts val="200"/>
              </a:spcBef>
              <a:spcAft>
                <a:spcPts val="0"/>
              </a:spcAft>
              <a:buClr>
                <a:srgbClr val="888888"/>
              </a:buClr>
              <a:buSzPts val="800"/>
              <a:buNone/>
              <a:defRPr>
                <a:solidFill>
                  <a:srgbClr val="888888"/>
                </a:solidFill>
              </a:defRPr>
            </a:lvl7pPr>
            <a:lvl8pPr lvl="7" algn="ctr">
              <a:spcBef>
                <a:spcPts val="200"/>
              </a:spcBef>
              <a:spcAft>
                <a:spcPts val="0"/>
              </a:spcAft>
              <a:buClr>
                <a:srgbClr val="888888"/>
              </a:buClr>
              <a:buSzPts val="800"/>
              <a:buNone/>
              <a:defRPr>
                <a:solidFill>
                  <a:srgbClr val="888888"/>
                </a:solidFill>
              </a:defRPr>
            </a:lvl8pPr>
            <a:lvl9pPr lvl="8" algn="ctr">
              <a:spcBef>
                <a:spcPts val="200"/>
              </a:spcBef>
              <a:spcAft>
                <a:spcPts val="0"/>
              </a:spcAft>
              <a:buClr>
                <a:srgbClr val="888888"/>
              </a:buClr>
              <a:buSzPts val="800"/>
              <a:buNone/>
              <a:defRPr>
                <a:solidFill>
                  <a:srgbClr val="888888"/>
                </a:solidFill>
              </a:defRPr>
            </a:lvl9pPr>
          </a:lstStyle>
          <a:p/>
        </p:txBody>
      </p:sp>
      <p:sp>
        <p:nvSpPr>
          <p:cNvPr id="63" name="Google Shape;63;p15"/>
          <p:cNvSpPr txBox="1"/>
          <p:nvPr>
            <p:ph idx="10" type="dt"/>
          </p:nvPr>
        </p:nvSpPr>
        <p:spPr>
          <a:xfrm>
            <a:off x="176412" y="2718397"/>
            <a:ext cx="823254" cy="156152"/>
          </a:xfrm>
          <a:prstGeom prst="rect">
            <a:avLst/>
          </a:prstGeom>
          <a:noFill/>
          <a:ln>
            <a:noFill/>
          </a:ln>
        </p:spPr>
        <p:txBody>
          <a:bodyPr anchorCtr="0" anchor="ctr" bIns="18275" lIns="36550" spcFirstLastPara="1" rIns="36550" wrap="square" tIns="18275">
            <a:noAutofit/>
          </a:bodyPr>
          <a:lstStyle>
            <a:lvl1pPr lvl="0" algn="l">
              <a:spcBef>
                <a:spcPts val="0"/>
              </a:spcBef>
              <a:spcAft>
                <a:spcPts val="0"/>
              </a:spcAft>
              <a:buSzPts val="600"/>
              <a:buNone/>
              <a:defRPr/>
            </a:lvl1pPr>
            <a:lvl2pPr lvl="1" algn="l">
              <a:spcBef>
                <a:spcPts val="0"/>
              </a:spcBef>
              <a:spcAft>
                <a:spcPts val="0"/>
              </a:spcAft>
              <a:buSzPts val="600"/>
              <a:buNone/>
              <a:defRPr/>
            </a:lvl2pPr>
            <a:lvl3pPr lvl="2" algn="l">
              <a:spcBef>
                <a:spcPts val="0"/>
              </a:spcBef>
              <a:spcAft>
                <a:spcPts val="0"/>
              </a:spcAft>
              <a:buSzPts val="600"/>
              <a:buNone/>
              <a:defRPr/>
            </a:lvl3pPr>
            <a:lvl4pPr lvl="3" algn="l">
              <a:spcBef>
                <a:spcPts val="0"/>
              </a:spcBef>
              <a:spcAft>
                <a:spcPts val="0"/>
              </a:spcAft>
              <a:buSzPts val="600"/>
              <a:buNone/>
              <a:defRPr/>
            </a:lvl4pPr>
            <a:lvl5pPr lvl="4" algn="l">
              <a:spcBef>
                <a:spcPts val="0"/>
              </a:spcBef>
              <a:spcAft>
                <a:spcPts val="0"/>
              </a:spcAft>
              <a:buSzPts val="600"/>
              <a:buNone/>
              <a:defRPr/>
            </a:lvl5pPr>
            <a:lvl6pPr lvl="5" algn="l">
              <a:spcBef>
                <a:spcPts val="0"/>
              </a:spcBef>
              <a:spcAft>
                <a:spcPts val="0"/>
              </a:spcAft>
              <a:buSzPts val="600"/>
              <a:buNone/>
              <a:defRPr/>
            </a:lvl6pPr>
            <a:lvl7pPr lvl="6" algn="l">
              <a:spcBef>
                <a:spcPts val="0"/>
              </a:spcBef>
              <a:spcAft>
                <a:spcPts val="0"/>
              </a:spcAft>
              <a:buSzPts val="600"/>
              <a:buNone/>
              <a:defRPr/>
            </a:lvl7pPr>
            <a:lvl8pPr lvl="7" algn="l">
              <a:spcBef>
                <a:spcPts val="0"/>
              </a:spcBef>
              <a:spcAft>
                <a:spcPts val="0"/>
              </a:spcAft>
              <a:buSzPts val="600"/>
              <a:buNone/>
              <a:defRPr/>
            </a:lvl8pPr>
            <a:lvl9pPr lvl="8" algn="l">
              <a:spcBef>
                <a:spcPts val="0"/>
              </a:spcBef>
              <a:spcAft>
                <a:spcPts val="0"/>
              </a:spcAft>
              <a:buSzPts val="600"/>
              <a:buNone/>
              <a:defRPr/>
            </a:lvl9pPr>
          </a:lstStyle>
          <a:p/>
        </p:txBody>
      </p:sp>
      <p:sp>
        <p:nvSpPr>
          <p:cNvPr id="64" name="Google Shape;64;p15"/>
          <p:cNvSpPr txBox="1"/>
          <p:nvPr>
            <p:ph idx="11" type="ftr"/>
          </p:nvPr>
        </p:nvSpPr>
        <p:spPr>
          <a:xfrm>
            <a:off x="1205479" y="2718397"/>
            <a:ext cx="1117273" cy="156152"/>
          </a:xfrm>
          <a:prstGeom prst="rect">
            <a:avLst/>
          </a:prstGeom>
          <a:noFill/>
          <a:ln>
            <a:noFill/>
          </a:ln>
        </p:spPr>
        <p:txBody>
          <a:bodyPr anchorCtr="0" anchor="ctr" bIns="18275" lIns="36550" spcFirstLastPara="1" rIns="36550" wrap="square" tIns="18275">
            <a:noAutofit/>
          </a:bodyPr>
          <a:lstStyle>
            <a:lvl1pPr lvl="0" algn="ctr">
              <a:spcBef>
                <a:spcPts val="0"/>
              </a:spcBef>
              <a:spcAft>
                <a:spcPts val="0"/>
              </a:spcAft>
              <a:buSzPts val="600"/>
              <a:buNone/>
              <a:defRPr/>
            </a:lvl1pPr>
            <a:lvl2pPr lvl="1" algn="l">
              <a:spcBef>
                <a:spcPts val="0"/>
              </a:spcBef>
              <a:spcAft>
                <a:spcPts val="0"/>
              </a:spcAft>
              <a:buSzPts val="600"/>
              <a:buNone/>
              <a:defRPr/>
            </a:lvl2pPr>
            <a:lvl3pPr lvl="2" algn="l">
              <a:spcBef>
                <a:spcPts val="0"/>
              </a:spcBef>
              <a:spcAft>
                <a:spcPts val="0"/>
              </a:spcAft>
              <a:buSzPts val="600"/>
              <a:buNone/>
              <a:defRPr/>
            </a:lvl3pPr>
            <a:lvl4pPr lvl="3" algn="l">
              <a:spcBef>
                <a:spcPts val="0"/>
              </a:spcBef>
              <a:spcAft>
                <a:spcPts val="0"/>
              </a:spcAft>
              <a:buSzPts val="600"/>
              <a:buNone/>
              <a:defRPr/>
            </a:lvl4pPr>
            <a:lvl5pPr lvl="4" algn="l">
              <a:spcBef>
                <a:spcPts val="0"/>
              </a:spcBef>
              <a:spcAft>
                <a:spcPts val="0"/>
              </a:spcAft>
              <a:buSzPts val="600"/>
              <a:buNone/>
              <a:defRPr/>
            </a:lvl5pPr>
            <a:lvl6pPr lvl="5" algn="l">
              <a:spcBef>
                <a:spcPts val="0"/>
              </a:spcBef>
              <a:spcAft>
                <a:spcPts val="0"/>
              </a:spcAft>
              <a:buSzPts val="600"/>
              <a:buNone/>
              <a:defRPr/>
            </a:lvl6pPr>
            <a:lvl7pPr lvl="6" algn="l">
              <a:spcBef>
                <a:spcPts val="0"/>
              </a:spcBef>
              <a:spcAft>
                <a:spcPts val="0"/>
              </a:spcAft>
              <a:buSzPts val="600"/>
              <a:buNone/>
              <a:defRPr/>
            </a:lvl7pPr>
            <a:lvl8pPr lvl="7" algn="l">
              <a:spcBef>
                <a:spcPts val="0"/>
              </a:spcBef>
              <a:spcAft>
                <a:spcPts val="0"/>
              </a:spcAft>
              <a:buSzPts val="600"/>
              <a:buNone/>
              <a:defRPr/>
            </a:lvl8pPr>
            <a:lvl9pPr lvl="8" algn="l">
              <a:spcBef>
                <a:spcPts val="0"/>
              </a:spcBef>
              <a:spcAft>
                <a:spcPts val="0"/>
              </a:spcAft>
              <a:buSzPts val="600"/>
              <a:buNone/>
              <a:defRPr/>
            </a:lvl9pPr>
          </a:lstStyle>
          <a:p/>
        </p:txBody>
      </p:sp>
      <p:sp>
        <p:nvSpPr>
          <p:cNvPr id="65" name="Google Shape;65;p15"/>
          <p:cNvSpPr txBox="1"/>
          <p:nvPr>
            <p:ph idx="12" type="sldNum"/>
          </p:nvPr>
        </p:nvSpPr>
        <p:spPr>
          <a:xfrm>
            <a:off x="2528566" y="2718397"/>
            <a:ext cx="823254" cy="156152"/>
          </a:xfrm>
          <a:prstGeom prst="rect">
            <a:avLst/>
          </a:prstGeom>
          <a:noFill/>
          <a:ln>
            <a:noFill/>
          </a:ln>
        </p:spPr>
        <p:txBody>
          <a:bodyPr anchorCtr="0" anchor="ctr" bIns="18275" lIns="36550" spcFirstLastPara="1" rIns="36550" wrap="square" tIns="18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6" name="Shape 66"/>
        <p:cNvGrpSpPr/>
        <p:nvPr/>
      </p:nvGrpSpPr>
      <p:grpSpPr>
        <a:xfrm>
          <a:off x="0" y="0"/>
          <a:ext cx="0" cy="0"/>
          <a:chOff x="0" y="0"/>
          <a:chExt cx="0" cy="0"/>
        </a:xfrm>
      </p:grpSpPr>
      <p:sp>
        <p:nvSpPr>
          <p:cNvPr id="67" name="Google Shape;67;p16"/>
          <p:cNvSpPr txBox="1"/>
          <p:nvPr>
            <p:ph type="title"/>
          </p:nvPr>
        </p:nvSpPr>
        <p:spPr>
          <a:xfrm>
            <a:off x="176412" y="117453"/>
            <a:ext cx="3175408" cy="488823"/>
          </a:xfrm>
          <a:prstGeom prst="rect">
            <a:avLst/>
          </a:prstGeom>
          <a:noFill/>
          <a:ln>
            <a:noFill/>
          </a:ln>
        </p:spPr>
        <p:txBody>
          <a:bodyPr anchorCtr="0" anchor="ctr" bIns="18275" lIns="36550" spcFirstLastPara="1" rIns="36550" wrap="square" tIns="18275">
            <a:normAutofit/>
          </a:bodyPr>
          <a:lstStyle>
            <a:lvl1pPr lvl="0" algn="ctr">
              <a:spcBef>
                <a:spcPts val="0"/>
              </a:spcBef>
              <a:spcAft>
                <a:spcPts val="0"/>
              </a:spcAft>
              <a:buClr>
                <a:schemeClr val="dk1"/>
              </a:buClr>
              <a:buSzPts val="700"/>
              <a:buNone/>
              <a:defRPr/>
            </a:lvl1pPr>
            <a:lvl2pPr lvl="1">
              <a:spcBef>
                <a:spcPts val="0"/>
              </a:spcBef>
              <a:spcAft>
                <a:spcPts val="0"/>
              </a:spcAft>
              <a:buSzPts val="600"/>
              <a:buNone/>
              <a:defRPr/>
            </a:lvl2pPr>
            <a:lvl3pPr lvl="2">
              <a:spcBef>
                <a:spcPts val="0"/>
              </a:spcBef>
              <a:spcAft>
                <a:spcPts val="0"/>
              </a:spcAft>
              <a:buSzPts val="600"/>
              <a:buNone/>
              <a:defRPr/>
            </a:lvl3pPr>
            <a:lvl4pPr lvl="3">
              <a:spcBef>
                <a:spcPts val="0"/>
              </a:spcBef>
              <a:spcAft>
                <a:spcPts val="0"/>
              </a:spcAft>
              <a:buSzPts val="600"/>
              <a:buNone/>
              <a:defRPr/>
            </a:lvl4pPr>
            <a:lvl5pPr lvl="4">
              <a:spcBef>
                <a:spcPts val="0"/>
              </a:spcBef>
              <a:spcAft>
                <a:spcPts val="0"/>
              </a:spcAft>
              <a:buSzPts val="600"/>
              <a:buNone/>
              <a:defRPr/>
            </a:lvl5pPr>
            <a:lvl6pPr lvl="5">
              <a:spcBef>
                <a:spcPts val="0"/>
              </a:spcBef>
              <a:spcAft>
                <a:spcPts val="0"/>
              </a:spcAft>
              <a:buSzPts val="600"/>
              <a:buNone/>
              <a:defRPr/>
            </a:lvl6pPr>
            <a:lvl7pPr lvl="6">
              <a:spcBef>
                <a:spcPts val="0"/>
              </a:spcBef>
              <a:spcAft>
                <a:spcPts val="0"/>
              </a:spcAft>
              <a:buSzPts val="600"/>
              <a:buNone/>
              <a:defRPr/>
            </a:lvl7pPr>
            <a:lvl8pPr lvl="7">
              <a:spcBef>
                <a:spcPts val="0"/>
              </a:spcBef>
              <a:spcAft>
                <a:spcPts val="0"/>
              </a:spcAft>
              <a:buSzPts val="600"/>
              <a:buNone/>
              <a:defRPr/>
            </a:lvl8pPr>
            <a:lvl9pPr lvl="8">
              <a:spcBef>
                <a:spcPts val="0"/>
              </a:spcBef>
              <a:spcAft>
                <a:spcPts val="0"/>
              </a:spcAft>
              <a:buSzPts val="600"/>
              <a:buNone/>
              <a:defRPr/>
            </a:lvl9pPr>
          </a:lstStyle>
          <a:p/>
        </p:txBody>
      </p:sp>
      <p:sp>
        <p:nvSpPr>
          <p:cNvPr id="68" name="Google Shape;68;p16"/>
          <p:cNvSpPr txBox="1"/>
          <p:nvPr>
            <p:ph idx="1" type="body"/>
          </p:nvPr>
        </p:nvSpPr>
        <p:spPr>
          <a:xfrm>
            <a:off x="176412" y="684352"/>
            <a:ext cx="3175408" cy="1935602"/>
          </a:xfrm>
          <a:prstGeom prst="rect">
            <a:avLst/>
          </a:prstGeom>
          <a:noFill/>
          <a:ln>
            <a:noFill/>
          </a:ln>
        </p:spPr>
        <p:txBody>
          <a:bodyPr anchorCtr="0" anchor="t" bIns="18275" lIns="36550" spcFirstLastPara="1" rIns="36550" wrap="square" tIns="18275">
            <a:normAutofit/>
          </a:bodyPr>
          <a:lstStyle>
            <a:lvl1pPr indent="-273050" lvl="0" marL="457200" algn="l">
              <a:spcBef>
                <a:spcPts val="100"/>
              </a:spcBef>
              <a:spcAft>
                <a:spcPts val="0"/>
              </a:spcAft>
              <a:buClr>
                <a:schemeClr val="dk1"/>
              </a:buClr>
              <a:buSzPts val="700"/>
              <a:buChar char="•"/>
              <a:defRPr/>
            </a:lvl1pPr>
            <a:lvl2pPr indent="-273050" lvl="1" marL="914400" algn="l">
              <a:spcBef>
                <a:spcPts val="100"/>
              </a:spcBef>
              <a:spcAft>
                <a:spcPts val="0"/>
              </a:spcAft>
              <a:buClr>
                <a:schemeClr val="dk1"/>
              </a:buClr>
              <a:buSzPts val="700"/>
              <a:buChar char="–"/>
              <a:defRPr/>
            </a:lvl2pPr>
            <a:lvl3pPr indent="-273050" lvl="2" marL="1371600" algn="l">
              <a:spcBef>
                <a:spcPts val="100"/>
              </a:spcBef>
              <a:spcAft>
                <a:spcPts val="0"/>
              </a:spcAft>
              <a:buClr>
                <a:schemeClr val="dk1"/>
              </a:buClr>
              <a:buSzPts val="700"/>
              <a:buChar char="•"/>
              <a:defRPr/>
            </a:lvl3pPr>
            <a:lvl4pPr indent="-273050" lvl="3" marL="1828800" algn="l">
              <a:spcBef>
                <a:spcPts val="100"/>
              </a:spcBef>
              <a:spcAft>
                <a:spcPts val="0"/>
              </a:spcAft>
              <a:buClr>
                <a:schemeClr val="dk1"/>
              </a:buClr>
              <a:buSzPts val="700"/>
              <a:buChar char="–"/>
              <a:defRPr/>
            </a:lvl4pPr>
            <a:lvl5pPr indent="-273050" lvl="4" marL="2286000" algn="l">
              <a:spcBef>
                <a:spcPts val="100"/>
              </a:spcBef>
              <a:spcAft>
                <a:spcPts val="0"/>
              </a:spcAft>
              <a:buClr>
                <a:schemeClr val="dk1"/>
              </a:buClr>
              <a:buSzPts val="700"/>
              <a:buChar char="»"/>
              <a:defRPr/>
            </a:lvl5pPr>
            <a:lvl6pPr indent="-273050" lvl="5" marL="2743200" algn="l">
              <a:spcBef>
                <a:spcPts val="100"/>
              </a:spcBef>
              <a:spcAft>
                <a:spcPts val="0"/>
              </a:spcAft>
              <a:buClr>
                <a:schemeClr val="dk1"/>
              </a:buClr>
              <a:buSzPts val="700"/>
              <a:buChar char="•"/>
              <a:defRPr/>
            </a:lvl6pPr>
            <a:lvl7pPr indent="-273050" lvl="6" marL="3200400" algn="l">
              <a:spcBef>
                <a:spcPts val="100"/>
              </a:spcBef>
              <a:spcAft>
                <a:spcPts val="0"/>
              </a:spcAft>
              <a:buClr>
                <a:schemeClr val="dk1"/>
              </a:buClr>
              <a:buSzPts val="700"/>
              <a:buChar char="•"/>
              <a:defRPr/>
            </a:lvl7pPr>
            <a:lvl8pPr indent="-273050" lvl="7" marL="3657600" algn="l">
              <a:spcBef>
                <a:spcPts val="100"/>
              </a:spcBef>
              <a:spcAft>
                <a:spcPts val="0"/>
              </a:spcAft>
              <a:buClr>
                <a:schemeClr val="dk1"/>
              </a:buClr>
              <a:buSzPts val="700"/>
              <a:buChar char="•"/>
              <a:defRPr/>
            </a:lvl8pPr>
            <a:lvl9pPr indent="-273050" lvl="8" marL="4114800" algn="l">
              <a:spcBef>
                <a:spcPts val="100"/>
              </a:spcBef>
              <a:spcAft>
                <a:spcPts val="0"/>
              </a:spcAft>
              <a:buClr>
                <a:schemeClr val="dk1"/>
              </a:buClr>
              <a:buSzPts val="700"/>
              <a:buChar char="•"/>
              <a:defRPr/>
            </a:lvl9pPr>
          </a:lstStyle>
          <a:p/>
        </p:txBody>
      </p:sp>
      <p:sp>
        <p:nvSpPr>
          <p:cNvPr id="69" name="Google Shape;69;p16"/>
          <p:cNvSpPr txBox="1"/>
          <p:nvPr>
            <p:ph idx="10" type="dt"/>
          </p:nvPr>
        </p:nvSpPr>
        <p:spPr>
          <a:xfrm>
            <a:off x="176412" y="2718397"/>
            <a:ext cx="823254" cy="156152"/>
          </a:xfrm>
          <a:prstGeom prst="rect">
            <a:avLst/>
          </a:prstGeom>
          <a:noFill/>
          <a:ln>
            <a:noFill/>
          </a:ln>
        </p:spPr>
        <p:txBody>
          <a:bodyPr anchorCtr="0" anchor="ctr" bIns="18275" lIns="36550" spcFirstLastPara="1" rIns="36550" wrap="square" tIns="18275">
            <a:noAutofit/>
          </a:bodyPr>
          <a:lstStyle>
            <a:lvl1pPr lvl="0" algn="l">
              <a:spcBef>
                <a:spcPts val="0"/>
              </a:spcBef>
              <a:spcAft>
                <a:spcPts val="0"/>
              </a:spcAft>
              <a:buSzPts val="600"/>
              <a:buNone/>
              <a:defRPr/>
            </a:lvl1pPr>
            <a:lvl2pPr lvl="1" algn="l">
              <a:spcBef>
                <a:spcPts val="0"/>
              </a:spcBef>
              <a:spcAft>
                <a:spcPts val="0"/>
              </a:spcAft>
              <a:buSzPts val="600"/>
              <a:buNone/>
              <a:defRPr/>
            </a:lvl2pPr>
            <a:lvl3pPr lvl="2" algn="l">
              <a:spcBef>
                <a:spcPts val="0"/>
              </a:spcBef>
              <a:spcAft>
                <a:spcPts val="0"/>
              </a:spcAft>
              <a:buSzPts val="600"/>
              <a:buNone/>
              <a:defRPr/>
            </a:lvl3pPr>
            <a:lvl4pPr lvl="3" algn="l">
              <a:spcBef>
                <a:spcPts val="0"/>
              </a:spcBef>
              <a:spcAft>
                <a:spcPts val="0"/>
              </a:spcAft>
              <a:buSzPts val="600"/>
              <a:buNone/>
              <a:defRPr/>
            </a:lvl4pPr>
            <a:lvl5pPr lvl="4" algn="l">
              <a:spcBef>
                <a:spcPts val="0"/>
              </a:spcBef>
              <a:spcAft>
                <a:spcPts val="0"/>
              </a:spcAft>
              <a:buSzPts val="600"/>
              <a:buNone/>
              <a:defRPr/>
            </a:lvl5pPr>
            <a:lvl6pPr lvl="5" algn="l">
              <a:spcBef>
                <a:spcPts val="0"/>
              </a:spcBef>
              <a:spcAft>
                <a:spcPts val="0"/>
              </a:spcAft>
              <a:buSzPts val="600"/>
              <a:buNone/>
              <a:defRPr/>
            </a:lvl6pPr>
            <a:lvl7pPr lvl="6" algn="l">
              <a:spcBef>
                <a:spcPts val="0"/>
              </a:spcBef>
              <a:spcAft>
                <a:spcPts val="0"/>
              </a:spcAft>
              <a:buSzPts val="600"/>
              <a:buNone/>
              <a:defRPr/>
            </a:lvl7pPr>
            <a:lvl8pPr lvl="7" algn="l">
              <a:spcBef>
                <a:spcPts val="0"/>
              </a:spcBef>
              <a:spcAft>
                <a:spcPts val="0"/>
              </a:spcAft>
              <a:buSzPts val="600"/>
              <a:buNone/>
              <a:defRPr/>
            </a:lvl8pPr>
            <a:lvl9pPr lvl="8" algn="l">
              <a:spcBef>
                <a:spcPts val="0"/>
              </a:spcBef>
              <a:spcAft>
                <a:spcPts val="0"/>
              </a:spcAft>
              <a:buSzPts val="600"/>
              <a:buNone/>
              <a:defRPr/>
            </a:lvl9pPr>
          </a:lstStyle>
          <a:p/>
        </p:txBody>
      </p:sp>
      <p:sp>
        <p:nvSpPr>
          <p:cNvPr id="70" name="Google Shape;70;p16"/>
          <p:cNvSpPr txBox="1"/>
          <p:nvPr>
            <p:ph idx="11" type="ftr"/>
          </p:nvPr>
        </p:nvSpPr>
        <p:spPr>
          <a:xfrm>
            <a:off x="1205479" y="2718397"/>
            <a:ext cx="1117273" cy="156152"/>
          </a:xfrm>
          <a:prstGeom prst="rect">
            <a:avLst/>
          </a:prstGeom>
          <a:noFill/>
          <a:ln>
            <a:noFill/>
          </a:ln>
        </p:spPr>
        <p:txBody>
          <a:bodyPr anchorCtr="0" anchor="ctr" bIns="18275" lIns="36550" spcFirstLastPara="1" rIns="36550" wrap="square" tIns="18275">
            <a:noAutofit/>
          </a:bodyPr>
          <a:lstStyle>
            <a:lvl1pPr lvl="0" algn="ctr">
              <a:spcBef>
                <a:spcPts val="0"/>
              </a:spcBef>
              <a:spcAft>
                <a:spcPts val="0"/>
              </a:spcAft>
              <a:buSzPts val="600"/>
              <a:buNone/>
              <a:defRPr/>
            </a:lvl1pPr>
            <a:lvl2pPr lvl="1" algn="l">
              <a:spcBef>
                <a:spcPts val="0"/>
              </a:spcBef>
              <a:spcAft>
                <a:spcPts val="0"/>
              </a:spcAft>
              <a:buSzPts val="600"/>
              <a:buNone/>
              <a:defRPr/>
            </a:lvl2pPr>
            <a:lvl3pPr lvl="2" algn="l">
              <a:spcBef>
                <a:spcPts val="0"/>
              </a:spcBef>
              <a:spcAft>
                <a:spcPts val="0"/>
              </a:spcAft>
              <a:buSzPts val="600"/>
              <a:buNone/>
              <a:defRPr/>
            </a:lvl3pPr>
            <a:lvl4pPr lvl="3" algn="l">
              <a:spcBef>
                <a:spcPts val="0"/>
              </a:spcBef>
              <a:spcAft>
                <a:spcPts val="0"/>
              </a:spcAft>
              <a:buSzPts val="600"/>
              <a:buNone/>
              <a:defRPr/>
            </a:lvl4pPr>
            <a:lvl5pPr lvl="4" algn="l">
              <a:spcBef>
                <a:spcPts val="0"/>
              </a:spcBef>
              <a:spcAft>
                <a:spcPts val="0"/>
              </a:spcAft>
              <a:buSzPts val="600"/>
              <a:buNone/>
              <a:defRPr/>
            </a:lvl5pPr>
            <a:lvl6pPr lvl="5" algn="l">
              <a:spcBef>
                <a:spcPts val="0"/>
              </a:spcBef>
              <a:spcAft>
                <a:spcPts val="0"/>
              </a:spcAft>
              <a:buSzPts val="600"/>
              <a:buNone/>
              <a:defRPr/>
            </a:lvl6pPr>
            <a:lvl7pPr lvl="6" algn="l">
              <a:spcBef>
                <a:spcPts val="0"/>
              </a:spcBef>
              <a:spcAft>
                <a:spcPts val="0"/>
              </a:spcAft>
              <a:buSzPts val="600"/>
              <a:buNone/>
              <a:defRPr/>
            </a:lvl7pPr>
            <a:lvl8pPr lvl="7" algn="l">
              <a:spcBef>
                <a:spcPts val="0"/>
              </a:spcBef>
              <a:spcAft>
                <a:spcPts val="0"/>
              </a:spcAft>
              <a:buSzPts val="600"/>
              <a:buNone/>
              <a:defRPr/>
            </a:lvl8pPr>
            <a:lvl9pPr lvl="8" algn="l">
              <a:spcBef>
                <a:spcPts val="0"/>
              </a:spcBef>
              <a:spcAft>
                <a:spcPts val="0"/>
              </a:spcAft>
              <a:buSzPts val="600"/>
              <a:buNone/>
              <a:defRPr/>
            </a:lvl9pPr>
          </a:lstStyle>
          <a:p/>
        </p:txBody>
      </p:sp>
      <p:sp>
        <p:nvSpPr>
          <p:cNvPr id="71" name="Google Shape;71;p16"/>
          <p:cNvSpPr txBox="1"/>
          <p:nvPr>
            <p:ph idx="12" type="sldNum"/>
          </p:nvPr>
        </p:nvSpPr>
        <p:spPr>
          <a:xfrm>
            <a:off x="2528566" y="2718397"/>
            <a:ext cx="823254" cy="156152"/>
          </a:xfrm>
          <a:prstGeom prst="rect">
            <a:avLst/>
          </a:prstGeom>
          <a:noFill/>
          <a:ln>
            <a:noFill/>
          </a:ln>
        </p:spPr>
        <p:txBody>
          <a:bodyPr anchorCtr="0" anchor="ctr" bIns="18275" lIns="36550" spcFirstLastPara="1" rIns="36550" wrap="square" tIns="18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2" name="Shape 72"/>
        <p:cNvGrpSpPr/>
        <p:nvPr/>
      </p:nvGrpSpPr>
      <p:grpSpPr>
        <a:xfrm>
          <a:off x="0" y="0"/>
          <a:ext cx="0" cy="0"/>
          <a:chOff x="0" y="0"/>
          <a:chExt cx="0" cy="0"/>
        </a:xfrm>
      </p:grpSpPr>
      <p:sp>
        <p:nvSpPr>
          <p:cNvPr id="73" name="Google Shape;73;p17"/>
          <p:cNvSpPr txBox="1"/>
          <p:nvPr>
            <p:ph type="title"/>
          </p:nvPr>
        </p:nvSpPr>
        <p:spPr>
          <a:xfrm>
            <a:off x="278706" y="1884683"/>
            <a:ext cx="2998997" cy="582514"/>
          </a:xfrm>
          <a:prstGeom prst="rect">
            <a:avLst/>
          </a:prstGeom>
          <a:noFill/>
          <a:ln>
            <a:noFill/>
          </a:ln>
        </p:spPr>
        <p:txBody>
          <a:bodyPr anchorCtr="0" anchor="t" bIns="18275" lIns="36550" spcFirstLastPara="1" rIns="36550" wrap="square" tIns="18275">
            <a:normAutofit/>
          </a:bodyPr>
          <a:lstStyle>
            <a:lvl1pPr lvl="0" algn="l">
              <a:spcBef>
                <a:spcPts val="0"/>
              </a:spcBef>
              <a:spcAft>
                <a:spcPts val="0"/>
              </a:spcAft>
              <a:buClr>
                <a:schemeClr val="dk1"/>
              </a:buClr>
              <a:buSzPts val="1600"/>
              <a:buFont typeface="Calibri"/>
              <a:buNone/>
              <a:defRPr b="1" sz="1600" cap="none"/>
            </a:lvl1pPr>
            <a:lvl2pPr lvl="1">
              <a:spcBef>
                <a:spcPts val="0"/>
              </a:spcBef>
              <a:spcAft>
                <a:spcPts val="0"/>
              </a:spcAft>
              <a:buSzPts val="600"/>
              <a:buNone/>
              <a:defRPr/>
            </a:lvl2pPr>
            <a:lvl3pPr lvl="2">
              <a:spcBef>
                <a:spcPts val="0"/>
              </a:spcBef>
              <a:spcAft>
                <a:spcPts val="0"/>
              </a:spcAft>
              <a:buSzPts val="600"/>
              <a:buNone/>
              <a:defRPr/>
            </a:lvl3pPr>
            <a:lvl4pPr lvl="3">
              <a:spcBef>
                <a:spcPts val="0"/>
              </a:spcBef>
              <a:spcAft>
                <a:spcPts val="0"/>
              </a:spcAft>
              <a:buSzPts val="600"/>
              <a:buNone/>
              <a:defRPr/>
            </a:lvl4pPr>
            <a:lvl5pPr lvl="4">
              <a:spcBef>
                <a:spcPts val="0"/>
              </a:spcBef>
              <a:spcAft>
                <a:spcPts val="0"/>
              </a:spcAft>
              <a:buSzPts val="600"/>
              <a:buNone/>
              <a:defRPr/>
            </a:lvl5pPr>
            <a:lvl6pPr lvl="5">
              <a:spcBef>
                <a:spcPts val="0"/>
              </a:spcBef>
              <a:spcAft>
                <a:spcPts val="0"/>
              </a:spcAft>
              <a:buSzPts val="600"/>
              <a:buNone/>
              <a:defRPr/>
            </a:lvl6pPr>
            <a:lvl7pPr lvl="6">
              <a:spcBef>
                <a:spcPts val="0"/>
              </a:spcBef>
              <a:spcAft>
                <a:spcPts val="0"/>
              </a:spcAft>
              <a:buSzPts val="600"/>
              <a:buNone/>
              <a:defRPr/>
            </a:lvl7pPr>
            <a:lvl8pPr lvl="7">
              <a:spcBef>
                <a:spcPts val="0"/>
              </a:spcBef>
              <a:spcAft>
                <a:spcPts val="0"/>
              </a:spcAft>
              <a:buSzPts val="600"/>
              <a:buNone/>
              <a:defRPr/>
            </a:lvl8pPr>
            <a:lvl9pPr lvl="8">
              <a:spcBef>
                <a:spcPts val="0"/>
              </a:spcBef>
              <a:spcAft>
                <a:spcPts val="0"/>
              </a:spcAft>
              <a:buSzPts val="600"/>
              <a:buNone/>
              <a:defRPr/>
            </a:lvl9pPr>
          </a:lstStyle>
          <a:p/>
        </p:txBody>
      </p:sp>
      <p:sp>
        <p:nvSpPr>
          <p:cNvPr id="74" name="Google Shape;74;p17"/>
          <p:cNvSpPr txBox="1"/>
          <p:nvPr>
            <p:ph idx="1" type="body"/>
          </p:nvPr>
        </p:nvSpPr>
        <p:spPr>
          <a:xfrm>
            <a:off x="278706" y="1243103"/>
            <a:ext cx="2998997" cy="641579"/>
          </a:xfrm>
          <a:prstGeom prst="rect">
            <a:avLst/>
          </a:prstGeom>
          <a:noFill/>
          <a:ln>
            <a:noFill/>
          </a:ln>
        </p:spPr>
        <p:txBody>
          <a:bodyPr anchorCtr="0" anchor="b" bIns="18275" lIns="36550" spcFirstLastPara="1" rIns="36550" wrap="square" tIns="18275">
            <a:normAutofit/>
          </a:bodyPr>
          <a:lstStyle>
            <a:lvl1pPr indent="-228600" lvl="0" marL="457200" algn="l">
              <a:spcBef>
                <a:spcPts val="200"/>
              </a:spcBef>
              <a:spcAft>
                <a:spcPts val="0"/>
              </a:spcAft>
              <a:buClr>
                <a:srgbClr val="888888"/>
              </a:buClr>
              <a:buSzPts val="800"/>
              <a:buNone/>
              <a:defRPr sz="800">
                <a:solidFill>
                  <a:srgbClr val="888888"/>
                </a:solidFill>
              </a:defRPr>
            </a:lvl1pPr>
            <a:lvl2pPr indent="-228600" lvl="1" marL="914400" algn="l">
              <a:spcBef>
                <a:spcPts val="100"/>
              </a:spcBef>
              <a:spcAft>
                <a:spcPts val="0"/>
              </a:spcAft>
              <a:buClr>
                <a:srgbClr val="888888"/>
              </a:buClr>
              <a:buSzPts val="700"/>
              <a:buNone/>
              <a:defRPr sz="700">
                <a:solidFill>
                  <a:srgbClr val="888888"/>
                </a:solidFill>
              </a:defRPr>
            </a:lvl2pPr>
            <a:lvl3pPr indent="-228600" lvl="2" marL="1371600" algn="l">
              <a:spcBef>
                <a:spcPts val="100"/>
              </a:spcBef>
              <a:spcAft>
                <a:spcPts val="0"/>
              </a:spcAft>
              <a:buClr>
                <a:srgbClr val="888888"/>
              </a:buClr>
              <a:buSzPts val="600"/>
              <a:buNone/>
              <a:defRPr sz="600">
                <a:solidFill>
                  <a:srgbClr val="888888"/>
                </a:solidFill>
              </a:defRPr>
            </a:lvl3pPr>
            <a:lvl4pPr indent="-228600" lvl="3" marL="1828800" algn="l">
              <a:spcBef>
                <a:spcPts val="100"/>
              </a:spcBef>
              <a:spcAft>
                <a:spcPts val="0"/>
              </a:spcAft>
              <a:buClr>
                <a:srgbClr val="888888"/>
              </a:buClr>
              <a:buSzPts val="600"/>
              <a:buNone/>
              <a:defRPr sz="600">
                <a:solidFill>
                  <a:srgbClr val="888888"/>
                </a:solidFill>
              </a:defRPr>
            </a:lvl4pPr>
            <a:lvl5pPr indent="-228600" lvl="4" marL="2286000" algn="l">
              <a:spcBef>
                <a:spcPts val="100"/>
              </a:spcBef>
              <a:spcAft>
                <a:spcPts val="0"/>
              </a:spcAft>
              <a:buClr>
                <a:srgbClr val="888888"/>
              </a:buClr>
              <a:buSzPts val="600"/>
              <a:buNone/>
              <a:defRPr sz="600">
                <a:solidFill>
                  <a:srgbClr val="888888"/>
                </a:solidFill>
              </a:defRPr>
            </a:lvl5pPr>
            <a:lvl6pPr indent="-228600" lvl="5" marL="2743200" algn="l">
              <a:spcBef>
                <a:spcPts val="100"/>
              </a:spcBef>
              <a:spcAft>
                <a:spcPts val="0"/>
              </a:spcAft>
              <a:buClr>
                <a:srgbClr val="888888"/>
              </a:buClr>
              <a:buSzPts val="600"/>
              <a:buNone/>
              <a:defRPr sz="600">
                <a:solidFill>
                  <a:srgbClr val="888888"/>
                </a:solidFill>
              </a:defRPr>
            </a:lvl6pPr>
            <a:lvl7pPr indent="-228600" lvl="6" marL="3200400" algn="l">
              <a:spcBef>
                <a:spcPts val="100"/>
              </a:spcBef>
              <a:spcAft>
                <a:spcPts val="0"/>
              </a:spcAft>
              <a:buClr>
                <a:srgbClr val="888888"/>
              </a:buClr>
              <a:buSzPts val="600"/>
              <a:buNone/>
              <a:defRPr sz="600">
                <a:solidFill>
                  <a:srgbClr val="888888"/>
                </a:solidFill>
              </a:defRPr>
            </a:lvl7pPr>
            <a:lvl8pPr indent="-228600" lvl="7" marL="3657600" algn="l">
              <a:spcBef>
                <a:spcPts val="100"/>
              </a:spcBef>
              <a:spcAft>
                <a:spcPts val="0"/>
              </a:spcAft>
              <a:buClr>
                <a:srgbClr val="888888"/>
              </a:buClr>
              <a:buSzPts val="600"/>
              <a:buNone/>
              <a:defRPr sz="600">
                <a:solidFill>
                  <a:srgbClr val="888888"/>
                </a:solidFill>
              </a:defRPr>
            </a:lvl8pPr>
            <a:lvl9pPr indent="-228600" lvl="8" marL="4114800" algn="l">
              <a:spcBef>
                <a:spcPts val="100"/>
              </a:spcBef>
              <a:spcAft>
                <a:spcPts val="0"/>
              </a:spcAft>
              <a:buClr>
                <a:srgbClr val="888888"/>
              </a:buClr>
              <a:buSzPts val="600"/>
              <a:buNone/>
              <a:defRPr sz="600">
                <a:solidFill>
                  <a:srgbClr val="888888"/>
                </a:solidFill>
              </a:defRPr>
            </a:lvl9pPr>
          </a:lstStyle>
          <a:p/>
        </p:txBody>
      </p:sp>
      <p:sp>
        <p:nvSpPr>
          <p:cNvPr id="75" name="Google Shape;75;p17"/>
          <p:cNvSpPr txBox="1"/>
          <p:nvPr>
            <p:ph idx="10" type="dt"/>
          </p:nvPr>
        </p:nvSpPr>
        <p:spPr>
          <a:xfrm>
            <a:off x="176412" y="2718397"/>
            <a:ext cx="823254" cy="156152"/>
          </a:xfrm>
          <a:prstGeom prst="rect">
            <a:avLst/>
          </a:prstGeom>
          <a:noFill/>
          <a:ln>
            <a:noFill/>
          </a:ln>
        </p:spPr>
        <p:txBody>
          <a:bodyPr anchorCtr="0" anchor="ctr" bIns="18275" lIns="36550" spcFirstLastPara="1" rIns="36550" wrap="square" tIns="18275">
            <a:noAutofit/>
          </a:bodyPr>
          <a:lstStyle>
            <a:lvl1pPr lvl="0" algn="l">
              <a:spcBef>
                <a:spcPts val="0"/>
              </a:spcBef>
              <a:spcAft>
                <a:spcPts val="0"/>
              </a:spcAft>
              <a:buSzPts val="600"/>
              <a:buNone/>
              <a:defRPr/>
            </a:lvl1pPr>
            <a:lvl2pPr lvl="1" algn="l">
              <a:spcBef>
                <a:spcPts val="0"/>
              </a:spcBef>
              <a:spcAft>
                <a:spcPts val="0"/>
              </a:spcAft>
              <a:buSzPts val="600"/>
              <a:buNone/>
              <a:defRPr/>
            </a:lvl2pPr>
            <a:lvl3pPr lvl="2" algn="l">
              <a:spcBef>
                <a:spcPts val="0"/>
              </a:spcBef>
              <a:spcAft>
                <a:spcPts val="0"/>
              </a:spcAft>
              <a:buSzPts val="600"/>
              <a:buNone/>
              <a:defRPr/>
            </a:lvl3pPr>
            <a:lvl4pPr lvl="3" algn="l">
              <a:spcBef>
                <a:spcPts val="0"/>
              </a:spcBef>
              <a:spcAft>
                <a:spcPts val="0"/>
              </a:spcAft>
              <a:buSzPts val="600"/>
              <a:buNone/>
              <a:defRPr/>
            </a:lvl4pPr>
            <a:lvl5pPr lvl="4" algn="l">
              <a:spcBef>
                <a:spcPts val="0"/>
              </a:spcBef>
              <a:spcAft>
                <a:spcPts val="0"/>
              </a:spcAft>
              <a:buSzPts val="600"/>
              <a:buNone/>
              <a:defRPr/>
            </a:lvl5pPr>
            <a:lvl6pPr lvl="5" algn="l">
              <a:spcBef>
                <a:spcPts val="0"/>
              </a:spcBef>
              <a:spcAft>
                <a:spcPts val="0"/>
              </a:spcAft>
              <a:buSzPts val="600"/>
              <a:buNone/>
              <a:defRPr/>
            </a:lvl6pPr>
            <a:lvl7pPr lvl="6" algn="l">
              <a:spcBef>
                <a:spcPts val="0"/>
              </a:spcBef>
              <a:spcAft>
                <a:spcPts val="0"/>
              </a:spcAft>
              <a:buSzPts val="600"/>
              <a:buNone/>
              <a:defRPr/>
            </a:lvl7pPr>
            <a:lvl8pPr lvl="7" algn="l">
              <a:spcBef>
                <a:spcPts val="0"/>
              </a:spcBef>
              <a:spcAft>
                <a:spcPts val="0"/>
              </a:spcAft>
              <a:buSzPts val="600"/>
              <a:buNone/>
              <a:defRPr/>
            </a:lvl8pPr>
            <a:lvl9pPr lvl="8" algn="l">
              <a:spcBef>
                <a:spcPts val="0"/>
              </a:spcBef>
              <a:spcAft>
                <a:spcPts val="0"/>
              </a:spcAft>
              <a:buSzPts val="600"/>
              <a:buNone/>
              <a:defRPr/>
            </a:lvl9pPr>
          </a:lstStyle>
          <a:p/>
        </p:txBody>
      </p:sp>
      <p:sp>
        <p:nvSpPr>
          <p:cNvPr id="76" name="Google Shape;76;p17"/>
          <p:cNvSpPr txBox="1"/>
          <p:nvPr>
            <p:ph idx="11" type="ftr"/>
          </p:nvPr>
        </p:nvSpPr>
        <p:spPr>
          <a:xfrm>
            <a:off x="1205479" y="2718397"/>
            <a:ext cx="1117273" cy="156152"/>
          </a:xfrm>
          <a:prstGeom prst="rect">
            <a:avLst/>
          </a:prstGeom>
          <a:noFill/>
          <a:ln>
            <a:noFill/>
          </a:ln>
        </p:spPr>
        <p:txBody>
          <a:bodyPr anchorCtr="0" anchor="ctr" bIns="18275" lIns="36550" spcFirstLastPara="1" rIns="36550" wrap="square" tIns="18275">
            <a:noAutofit/>
          </a:bodyPr>
          <a:lstStyle>
            <a:lvl1pPr lvl="0" algn="ctr">
              <a:spcBef>
                <a:spcPts val="0"/>
              </a:spcBef>
              <a:spcAft>
                <a:spcPts val="0"/>
              </a:spcAft>
              <a:buSzPts val="600"/>
              <a:buNone/>
              <a:defRPr/>
            </a:lvl1pPr>
            <a:lvl2pPr lvl="1" algn="l">
              <a:spcBef>
                <a:spcPts val="0"/>
              </a:spcBef>
              <a:spcAft>
                <a:spcPts val="0"/>
              </a:spcAft>
              <a:buSzPts val="600"/>
              <a:buNone/>
              <a:defRPr/>
            </a:lvl2pPr>
            <a:lvl3pPr lvl="2" algn="l">
              <a:spcBef>
                <a:spcPts val="0"/>
              </a:spcBef>
              <a:spcAft>
                <a:spcPts val="0"/>
              </a:spcAft>
              <a:buSzPts val="600"/>
              <a:buNone/>
              <a:defRPr/>
            </a:lvl3pPr>
            <a:lvl4pPr lvl="3" algn="l">
              <a:spcBef>
                <a:spcPts val="0"/>
              </a:spcBef>
              <a:spcAft>
                <a:spcPts val="0"/>
              </a:spcAft>
              <a:buSzPts val="600"/>
              <a:buNone/>
              <a:defRPr/>
            </a:lvl4pPr>
            <a:lvl5pPr lvl="4" algn="l">
              <a:spcBef>
                <a:spcPts val="0"/>
              </a:spcBef>
              <a:spcAft>
                <a:spcPts val="0"/>
              </a:spcAft>
              <a:buSzPts val="600"/>
              <a:buNone/>
              <a:defRPr/>
            </a:lvl5pPr>
            <a:lvl6pPr lvl="5" algn="l">
              <a:spcBef>
                <a:spcPts val="0"/>
              </a:spcBef>
              <a:spcAft>
                <a:spcPts val="0"/>
              </a:spcAft>
              <a:buSzPts val="600"/>
              <a:buNone/>
              <a:defRPr/>
            </a:lvl6pPr>
            <a:lvl7pPr lvl="6" algn="l">
              <a:spcBef>
                <a:spcPts val="0"/>
              </a:spcBef>
              <a:spcAft>
                <a:spcPts val="0"/>
              </a:spcAft>
              <a:buSzPts val="600"/>
              <a:buNone/>
              <a:defRPr/>
            </a:lvl7pPr>
            <a:lvl8pPr lvl="7" algn="l">
              <a:spcBef>
                <a:spcPts val="0"/>
              </a:spcBef>
              <a:spcAft>
                <a:spcPts val="0"/>
              </a:spcAft>
              <a:buSzPts val="600"/>
              <a:buNone/>
              <a:defRPr/>
            </a:lvl8pPr>
            <a:lvl9pPr lvl="8" algn="l">
              <a:spcBef>
                <a:spcPts val="0"/>
              </a:spcBef>
              <a:spcAft>
                <a:spcPts val="0"/>
              </a:spcAft>
              <a:buSzPts val="600"/>
              <a:buNone/>
              <a:defRPr/>
            </a:lvl9pPr>
          </a:lstStyle>
          <a:p/>
        </p:txBody>
      </p:sp>
      <p:sp>
        <p:nvSpPr>
          <p:cNvPr id="77" name="Google Shape;77;p17"/>
          <p:cNvSpPr txBox="1"/>
          <p:nvPr>
            <p:ph idx="12" type="sldNum"/>
          </p:nvPr>
        </p:nvSpPr>
        <p:spPr>
          <a:xfrm>
            <a:off x="2528566" y="2718397"/>
            <a:ext cx="823254" cy="156152"/>
          </a:xfrm>
          <a:prstGeom prst="rect">
            <a:avLst/>
          </a:prstGeom>
          <a:noFill/>
          <a:ln>
            <a:noFill/>
          </a:ln>
        </p:spPr>
        <p:txBody>
          <a:bodyPr anchorCtr="0" anchor="ctr" bIns="18275" lIns="36550" spcFirstLastPara="1" rIns="36550" wrap="square" tIns="18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8" name="Shape 78"/>
        <p:cNvGrpSpPr/>
        <p:nvPr/>
      </p:nvGrpSpPr>
      <p:grpSpPr>
        <a:xfrm>
          <a:off x="0" y="0"/>
          <a:ext cx="0" cy="0"/>
          <a:chOff x="0" y="0"/>
          <a:chExt cx="0" cy="0"/>
        </a:xfrm>
      </p:grpSpPr>
      <p:sp>
        <p:nvSpPr>
          <p:cNvPr id="79" name="Google Shape;79;p18"/>
          <p:cNvSpPr txBox="1"/>
          <p:nvPr>
            <p:ph type="title"/>
          </p:nvPr>
        </p:nvSpPr>
        <p:spPr>
          <a:xfrm>
            <a:off x="176412" y="117453"/>
            <a:ext cx="3175408" cy="488823"/>
          </a:xfrm>
          <a:prstGeom prst="rect">
            <a:avLst/>
          </a:prstGeom>
          <a:noFill/>
          <a:ln>
            <a:noFill/>
          </a:ln>
        </p:spPr>
        <p:txBody>
          <a:bodyPr anchorCtr="0" anchor="ctr" bIns="18275" lIns="36550" spcFirstLastPara="1" rIns="36550" wrap="square" tIns="18275">
            <a:normAutofit/>
          </a:bodyPr>
          <a:lstStyle>
            <a:lvl1pPr lvl="0" algn="ctr">
              <a:spcBef>
                <a:spcPts val="0"/>
              </a:spcBef>
              <a:spcAft>
                <a:spcPts val="0"/>
              </a:spcAft>
              <a:buClr>
                <a:schemeClr val="dk1"/>
              </a:buClr>
              <a:buSzPts val="700"/>
              <a:buNone/>
              <a:defRPr/>
            </a:lvl1pPr>
            <a:lvl2pPr lvl="1">
              <a:spcBef>
                <a:spcPts val="0"/>
              </a:spcBef>
              <a:spcAft>
                <a:spcPts val="0"/>
              </a:spcAft>
              <a:buSzPts val="600"/>
              <a:buNone/>
              <a:defRPr/>
            </a:lvl2pPr>
            <a:lvl3pPr lvl="2">
              <a:spcBef>
                <a:spcPts val="0"/>
              </a:spcBef>
              <a:spcAft>
                <a:spcPts val="0"/>
              </a:spcAft>
              <a:buSzPts val="600"/>
              <a:buNone/>
              <a:defRPr/>
            </a:lvl3pPr>
            <a:lvl4pPr lvl="3">
              <a:spcBef>
                <a:spcPts val="0"/>
              </a:spcBef>
              <a:spcAft>
                <a:spcPts val="0"/>
              </a:spcAft>
              <a:buSzPts val="600"/>
              <a:buNone/>
              <a:defRPr/>
            </a:lvl4pPr>
            <a:lvl5pPr lvl="4">
              <a:spcBef>
                <a:spcPts val="0"/>
              </a:spcBef>
              <a:spcAft>
                <a:spcPts val="0"/>
              </a:spcAft>
              <a:buSzPts val="600"/>
              <a:buNone/>
              <a:defRPr/>
            </a:lvl5pPr>
            <a:lvl6pPr lvl="5">
              <a:spcBef>
                <a:spcPts val="0"/>
              </a:spcBef>
              <a:spcAft>
                <a:spcPts val="0"/>
              </a:spcAft>
              <a:buSzPts val="600"/>
              <a:buNone/>
              <a:defRPr/>
            </a:lvl6pPr>
            <a:lvl7pPr lvl="6">
              <a:spcBef>
                <a:spcPts val="0"/>
              </a:spcBef>
              <a:spcAft>
                <a:spcPts val="0"/>
              </a:spcAft>
              <a:buSzPts val="600"/>
              <a:buNone/>
              <a:defRPr/>
            </a:lvl7pPr>
            <a:lvl8pPr lvl="7">
              <a:spcBef>
                <a:spcPts val="0"/>
              </a:spcBef>
              <a:spcAft>
                <a:spcPts val="0"/>
              </a:spcAft>
              <a:buSzPts val="600"/>
              <a:buNone/>
              <a:defRPr/>
            </a:lvl8pPr>
            <a:lvl9pPr lvl="8">
              <a:spcBef>
                <a:spcPts val="0"/>
              </a:spcBef>
              <a:spcAft>
                <a:spcPts val="0"/>
              </a:spcAft>
              <a:buSzPts val="600"/>
              <a:buNone/>
              <a:defRPr/>
            </a:lvl9pPr>
          </a:lstStyle>
          <a:p/>
        </p:txBody>
      </p:sp>
      <p:sp>
        <p:nvSpPr>
          <p:cNvPr id="80" name="Google Shape;80;p18"/>
          <p:cNvSpPr txBox="1"/>
          <p:nvPr>
            <p:ph idx="1" type="body"/>
          </p:nvPr>
        </p:nvSpPr>
        <p:spPr>
          <a:xfrm>
            <a:off x="176412" y="684352"/>
            <a:ext cx="1558302" cy="1935602"/>
          </a:xfrm>
          <a:prstGeom prst="rect">
            <a:avLst/>
          </a:prstGeom>
          <a:noFill/>
          <a:ln>
            <a:noFill/>
          </a:ln>
        </p:spPr>
        <p:txBody>
          <a:bodyPr anchorCtr="0" anchor="t" bIns="18275" lIns="36550" spcFirstLastPara="1" rIns="36550" wrap="square" tIns="18275">
            <a:normAutofit/>
          </a:bodyPr>
          <a:lstStyle>
            <a:lvl1pPr indent="-298450" lvl="0" marL="457200" algn="l">
              <a:spcBef>
                <a:spcPts val="200"/>
              </a:spcBef>
              <a:spcAft>
                <a:spcPts val="0"/>
              </a:spcAft>
              <a:buClr>
                <a:schemeClr val="dk1"/>
              </a:buClr>
              <a:buSzPts val="1100"/>
              <a:buChar char="•"/>
              <a:defRPr sz="1100"/>
            </a:lvl1pPr>
            <a:lvl2pPr indent="-292100" lvl="1" marL="914400" algn="l">
              <a:spcBef>
                <a:spcPts val="200"/>
              </a:spcBef>
              <a:spcAft>
                <a:spcPts val="0"/>
              </a:spcAft>
              <a:buClr>
                <a:schemeClr val="dk1"/>
              </a:buClr>
              <a:buSzPts val="1000"/>
              <a:buChar char="–"/>
              <a:defRPr sz="1000"/>
            </a:lvl2pPr>
            <a:lvl3pPr indent="-279400" lvl="2" marL="1371600" algn="l">
              <a:spcBef>
                <a:spcPts val="200"/>
              </a:spcBef>
              <a:spcAft>
                <a:spcPts val="0"/>
              </a:spcAft>
              <a:buClr>
                <a:schemeClr val="dk1"/>
              </a:buClr>
              <a:buSzPts val="800"/>
              <a:buChar char="•"/>
              <a:defRPr sz="800"/>
            </a:lvl3pPr>
            <a:lvl4pPr indent="-273050" lvl="3" marL="1828800" algn="l">
              <a:spcBef>
                <a:spcPts val="100"/>
              </a:spcBef>
              <a:spcAft>
                <a:spcPts val="0"/>
              </a:spcAft>
              <a:buClr>
                <a:schemeClr val="dk1"/>
              </a:buClr>
              <a:buSzPts val="700"/>
              <a:buChar char="–"/>
              <a:defRPr sz="700"/>
            </a:lvl4pPr>
            <a:lvl5pPr indent="-273050" lvl="4" marL="2286000" algn="l">
              <a:spcBef>
                <a:spcPts val="100"/>
              </a:spcBef>
              <a:spcAft>
                <a:spcPts val="0"/>
              </a:spcAft>
              <a:buClr>
                <a:schemeClr val="dk1"/>
              </a:buClr>
              <a:buSzPts val="700"/>
              <a:buChar char="»"/>
              <a:defRPr sz="700"/>
            </a:lvl5pPr>
            <a:lvl6pPr indent="-273050" lvl="5" marL="2743200" algn="l">
              <a:spcBef>
                <a:spcPts val="100"/>
              </a:spcBef>
              <a:spcAft>
                <a:spcPts val="0"/>
              </a:spcAft>
              <a:buClr>
                <a:schemeClr val="dk1"/>
              </a:buClr>
              <a:buSzPts val="700"/>
              <a:buChar char="•"/>
              <a:defRPr sz="700"/>
            </a:lvl6pPr>
            <a:lvl7pPr indent="-273050" lvl="6" marL="3200400" algn="l">
              <a:spcBef>
                <a:spcPts val="100"/>
              </a:spcBef>
              <a:spcAft>
                <a:spcPts val="0"/>
              </a:spcAft>
              <a:buClr>
                <a:schemeClr val="dk1"/>
              </a:buClr>
              <a:buSzPts val="700"/>
              <a:buChar char="•"/>
              <a:defRPr sz="700"/>
            </a:lvl7pPr>
            <a:lvl8pPr indent="-273050" lvl="7" marL="3657600" algn="l">
              <a:spcBef>
                <a:spcPts val="100"/>
              </a:spcBef>
              <a:spcAft>
                <a:spcPts val="0"/>
              </a:spcAft>
              <a:buClr>
                <a:schemeClr val="dk1"/>
              </a:buClr>
              <a:buSzPts val="700"/>
              <a:buChar char="•"/>
              <a:defRPr sz="700"/>
            </a:lvl8pPr>
            <a:lvl9pPr indent="-273050" lvl="8" marL="4114800" algn="l">
              <a:spcBef>
                <a:spcPts val="100"/>
              </a:spcBef>
              <a:spcAft>
                <a:spcPts val="0"/>
              </a:spcAft>
              <a:buClr>
                <a:schemeClr val="dk1"/>
              </a:buClr>
              <a:buSzPts val="700"/>
              <a:buChar char="•"/>
              <a:defRPr sz="700"/>
            </a:lvl9pPr>
          </a:lstStyle>
          <a:p/>
        </p:txBody>
      </p:sp>
      <p:sp>
        <p:nvSpPr>
          <p:cNvPr id="81" name="Google Shape;81;p18"/>
          <p:cNvSpPr txBox="1"/>
          <p:nvPr>
            <p:ph idx="2" type="body"/>
          </p:nvPr>
        </p:nvSpPr>
        <p:spPr>
          <a:xfrm>
            <a:off x="1793518" y="684352"/>
            <a:ext cx="1558302" cy="1935602"/>
          </a:xfrm>
          <a:prstGeom prst="rect">
            <a:avLst/>
          </a:prstGeom>
          <a:noFill/>
          <a:ln>
            <a:noFill/>
          </a:ln>
        </p:spPr>
        <p:txBody>
          <a:bodyPr anchorCtr="0" anchor="t" bIns="18275" lIns="36550" spcFirstLastPara="1" rIns="36550" wrap="square" tIns="18275">
            <a:normAutofit/>
          </a:bodyPr>
          <a:lstStyle>
            <a:lvl1pPr indent="-298450" lvl="0" marL="457200" algn="l">
              <a:spcBef>
                <a:spcPts val="200"/>
              </a:spcBef>
              <a:spcAft>
                <a:spcPts val="0"/>
              </a:spcAft>
              <a:buClr>
                <a:schemeClr val="dk1"/>
              </a:buClr>
              <a:buSzPts val="1100"/>
              <a:buChar char="•"/>
              <a:defRPr sz="1100"/>
            </a:lvl1pPr>
            <a:lvl2pPr indent="-292100" lvl="1" marL="914400" algn="l">
              <a:spcBef>
                <a:spcPts val="200"/>
              </a:spcBef>
              <a:spcAft>
                <a:spcPts val="0"/>
              </a:spcAft>
              <a:buClr>
                <a:schemeClr val="dk1"/>
              </a:buClr>
              <a:buSzPts val="1000"/>
              <a:buChar char="–"/>
              <a:defRPr sz="1000"/>
            </a:lvl2pPr>
            <a:lvl3pPr indent="-279400" lvl="2" marL="1371600" algn="l">
              <a:spcBef>
                <a:spcPts val="200"/>
              </a:spcBef>
              <a:spcAft>
                <a:spcPts val="0"/>
              </a:spcAft>
              <a:buClr>
                <a:schemeClr val="dk1"/>
              </a:buClr>
              <a:buSzPts val="800"/>
              <a:buChar char="•"/>
              <a:defRPr sz="800"/>
            </a:lvl3pPr>
            <a:lvl4pPr indent="-273050" lvl="3" marL="1828800" algn="l">
              <a:spcBef>
                <a:spcPts val="100"/>
              </a:spcBef>
              <a:spcAft>
                <a:spcPts val="0"/>
              </a:spcAft>
              <a:buClr>
                <a:schemeClr val="dk1"/>
              </a:buClr>
              <a:buSzPts val="700"/>
              <a:buChar char="–"/>
              <a:defRPr sz="700"/>
            </a:lvl4pPr>
            <a:lvl5pPr indent="-273050" lvl="4" marL="2286000" algn="l">
              <a:spcBef>
                <a:spcPts val="100"/>
              </a:spcBef>
              <a:spcAft>
                <a:spcPts val="0"/>
              </a:spcAft>
              <a:buClr>
                <a:schemeClr val="dk1"/>
              </a:buClr>
              <a:buSzPts val="700"/>
              <a:buChar char="»"/>
              <a:defRPr sz="700"/>
            </a:lvl5pPr>
            <a:lvl6pPr indent="-273050" lvl="5" marL="2743200" algn="l">
              <a:spcBef>
                <a:spcPts val="100"/>
              </a:spcBef>
              <a:spcAft>
                <a:spcPts val="0"/>
              </a:spcAft>
              <a:buClr>
                <a:schemeClr val="dk1"/>
              </a:buClr>
              <a:buSzPts val="700"/>
              <a:buChar char="•"/>
              <a:defRPr sz="700"/>
            </a:lvl6pPr>
            <a:lvl7pPr indent="-273050" lvl="6" marL="3200400" algn="l">
              <a:spcBef>
                <a:spcPts val="100"/>
              </a:spcBef>
              <a:spcAft>
                <a:spcPts val="0"/>
              </a:spcAft>
              <a:buClr>
                <a:schemeClr val="dk1"/>
              </a:buClr>
              <a:buSzPts val="700"/>
              <a:buChar char="•"/>
              <a:defRPr sz="700"/>
            </a:lvl7pPr>
            <a:lvl8pPr indent="-273050" lvl="7" marL="3657600" algn="l">
              <a:spcBef>
                <a:spcPts val="100"/>
              </a:spcBef>
              <a:spcAft>
                <a:spcPts val="0"/>
              </a:spcAft>
              <a:buClr>
                <a:schemeClr val="dk1"/>
              </a:buClr>
              <a:buSzPts val="700"/>
              <a:buChar char="•"/>
              <a:defRPr sz="700"/>
            </a:lvl8pPr>
            <a:lvl9pPr indent="-273050" lvl="8" marL="4114800" algn="l">
              <a:spcBef>
                <a:spcPts val="100"/>
              </a:spcBef>
              <a:spcAft>
                <a:spcPts val="0"/>
              </a:spcAft>
              <a:buClr>
                <a:schemeClr val="dk1"/>
              </a:buClr>
              <a:buSzPts val="700"/>
              <a:buChar char="•"/>
              <a:defRPr sz="700"/>
            </a:lvl9pPr>
          </a:lstStyle>
          <a:p/>
        </p:txBody>
      </p:sp>
      <p:sp>
        <p:nvSpPr>
          <p:cNvPr id="82" name="Google Shape;82;p18"/>
          <p:cNvSpPr txBox="1"/>
          <p:nvPr>
            <p:ph idx="10" type="dt"/>
          </p:nvPr>
        </p:nvSpPr>
        <p:spPr>
          <a:xfrm>
            <a:off x="176412" y="2718397"/>
            <a:ext cx="823254" cy="156152"/>
          </a:xfrm>
          <a:prstGeom prst="rect">
            <a:avLst/>
          </a:prstGeom>
          <a:noFill/>
          <a:ln>
            <a:noFill/>
          </a:ln>
        </p:spPr>
        <p:txBody>
          <a:bodyPr anchorCtr="0" anchor="ctr" bIns="18275" lIns="36550" spcFirstLastPara="1" rIns="36550" wrap="square" tIns="18275">
            <a:noAutofit/>
          </a:bodyPr>
          <a:lstStyle>
            <a:lvl1pPr lvl="0" algn="l">
              <a:spcBef>
                <a:spcPts val="0"/>
              </a:spcBef>
              <a:spcAft>
                <a:spcPts val="0"/>
              </a:spcAft>
              <a:buSzPts val="600"/>
              <a:buNone/>
              <a:defRPr/>
            </a:lvl1pPr>
            <a:lvl2pPr lvl="1" algn="l">
              <a:spcBef>
                <a:spcPts val="0"/>
              </a:spcBef>
              <a:spcAft>
                <a:spcPts val="0"/>
              </a:spcAft>
              <a:buSzPts val="600"/>
              <a:buNone/>
              <a:defRPr/>
            </a:lvl2pPr>
            <a:lvl3pPr lvl="2" algn="l">
              <a:spcBef>
                <a:spcPts val="0"/>
              </a:spcBef>
              <a:spcAft>
                <a:spcPts val="0"/>
              </a:spcAft>
              <a:buSzPts val="600"/>
              <a:buNone/>
              <a:defRPr/>
            </a:lvl3pPr>
            <a:lvl4pPr lvl="3" algn="l">
              <a:spcBef>
                <a:spcPts val="0"/>
              </a:spcBef>
              <a:spcAft>
                <a:spcPts val="0"/>
              </a:spcAft>
              <a:buSzPts val="600"/>
              <a:buNone/>
              <a:defRPr/>
            </a:lvl4pPr>
            <a:lvl5pPr lvl="4" algn="l">
              <a:spcBef>
                <a:spcPts val="0"/>
              </a:spcBef>
              <a:spcAft>
                <a:spcPts val="0"/>
              </a:spcAft>
              <a:buSzPts val="600"/>
              <a:buNone/>
              <a:defRPr/>
            </a:lvl5pPr>
            <a:lvl6pPr lvl="5" algn="l">
              <a:spcBef>
                <a:spcPts val="0"/>
              </a:spcBef>
              <a:spcAft>
                <a:spcPts val="0"/>
              </a:spcAft>
              <a:buSzPts val="600"/>
              <a:buNone/>
              <a:defRPr/>
            </a:lvl6pPr>
            <a:lvl7pPr lvl="6" algn="l">
              <a:spcBef>
                <a:spcPts val="0"/>
              </a:spcBef>
              <a:spcAft>
                <a:spcPts val="0"/>
              </a:spcAft>
              <a:buSzPts val="600"/>
              <a:buNone/>
              <a:defRPr/>
            </a:lvl7pPr>
            <a:lvl8pPr lvl="7" algn="l">
              <a:spcBef>
                <a:spcPts val="0"/>
              </a:spcBef>
              <a:spcAft>
                <a:spcPts val="0"/>
              </a:spcAft>
              <a:buSzPts val="600"/>
              <a:buNone/>
              <a:defRPr/>
            </a:lvl8pPr>
            <a:lvl9pPr lvl="8" algn="l">
              <a:spcBef>
                <a:spcPts val="0"/>
              </a:spcBef>
              <a:spcAft>
                <a:spcPts val="0"/>
              </a:spcAft>
              <a:buSzPts val="600"/>
              <a:buNone/>
              <a:defRPr/>
            </a:lvl9pPr>
          </a:lstStyle>
          <a:p/>
        </p:txBody>
      </p:sp>
      <p:sp>
        <p:nvSpPr>
          <p:cNvPr id="83" name="Google Shape;83;p18"/>
          <p:cNvSpPr txBox="1"/>
          <p:nvPr>
            <p:ph idx="11" type="ftr"/>
          </p:nvPr>
        </p:nvSpPr>
        <p:spPr>
          <a:xfrm>
            <a:off x="1205479" y="2718397"/>
            <a:ext cx="1117273" cy="156152"/>
          </a:xfrm>
          <a:prstGeom prst="rect">
            <a:avLst/>
          </a:prstGeom>
          <a:noFill/>
          <a:ln>
            <a:noFill/>
          </a:ln>
        </p:spPr>
        <p:txBody>
          <a:bodyPr anchorCtr="0" anchor="ctr" bIns="18275" lIns="36550" spcFirstLastPara="1" rIns="36550" wrap="square" tIns="18275">
            <a:noAutofit/>
          </a:bodyPr>
          <a:lstStyle>
            <a:lvl1pPr lvl="0" algn="ctr">
              <a:spcBef>
                <a:spcPts val="0"/>
              </a:spcBef>
              <a:spcAft>
                <a:spcPts val="0"/>
              </a:spcAft>
              <a:buSzPts val="600"/>
              <a:buNone/>
              <a:defRPr/>
            </a:lvl1pPr>
            <a:lvl2pPr lvl="1" algn="l">
              <a:spcBef>
                <a:spcPts val="0"/>
              </a:spcBef>
              <a:spcAft>
                <a:spcPts val="0"/>
              </a:spcAft>
              <a:buSzPts val="600"/>
              <a:buNone/>
              <a:defRPr/>
            </a:lvl2pPr>
            <a:lvl3pPr lvl="2" algn="l">
              <a:spcBef>
                <a:spcPts val="0"/>
              </a:spcBef>
              <a:spcAft>
                <a:spcPts val="0"/>
              </a:spcAft>
              <a:buSzPts val="600"/>
              <a:buNone/>
              <a:defRPr/>
            </a:lvl3pPr>
            <a:lvl4pPr lvl="3" algn="l">
              <a:spcBef>
                <a:spcPts val="0"/>
              </a:spcBef>
              <a:spcAft>
                <a:spcPts val="0"/>
              </a:spcAft>
              <a:buSzPts val="600"/>
              <a:buNone/>
              <a:defRPr/>
            </a:lvl4pPr>
            <a:lvl5pPr lvl="4" algn="l">
              <a:spcBef>
                <a:spcPts val="0"/>
              </a:spcBef>
              <a:spcAft>
                <a:spcPts val="0"/>
              </a:spcAft>
              <a:buSzPts val="600"/>
              <a:buNone/>
              <a:defRPr/>
            </a:lvl5pPr>
            <a:lvl6pPr lvl="5" algn="l">
              <a:spcBef>
                <a:spcPts val="0"/>
              </a:spcBef>
              <a:spcAft>
                <a:spcPts val="0"/>
              </a:spcAft>
              <a:buSzPts val="600"/>
              <a:buNone/>
              <a:defRPr/>
            </a:lvl6pPr>
            <a:lvl7pPr lvl="6" algn="l">
              <a:spcBef>
                <a:spcPts val="0"/>
              </a:spcBef>
              <a:spcAft>
                <a:spcPts val="0"/>
              </a:spcAft>
              <a:buSzPts val="600"/>
              <a:buNone/>
              <a:defRPr/>
            </a:lvl7pPr>
            <a:lvl8pPr lvl="7" algn="l">
              <a:spcBef>
                <a:spcPts val="0"/>
              </a:spcBef>
              <a:spcAft>
                <a:spcPts val="0"/>
              </a:spcAft>
              <a:buSzPts val="600"/>
              <a:buNone/>
              <a:defRPr/>
            </a:lvl8pPr>
            <a:lvl9pPr lvl="8" algn="l">
              <a:spcBef>
                <a:spcPts val="0"/>
              </a:spcBef>
              <a:spcAft>
                <a:spcPts val="0"/>
              </a:spcAft>
              <a:buSzPts val="600"/>
              <a:buNone/>
              <a:defRPr/>
            </a:lvl9pPr>
          </a:lstStyle>
          <a:p/>
        </p:txBody>
      </p:sp>
      <p:sp>
        <p:nvSpPr>
          <p:cNvPr id="84" name="Google Shape;84;p18"/>
          <p:cNvSpPr txBox="1"/>
          <p:nvPr>
            <p:ph idx="12" type="sldNum"/>
          </p:nvPr>
        </p:nvSpPr>
        <p:spPr>
          <a:xfrm>
            <a:off x="2528566" y="2718397"/>
            <a:ext cx="823254" cy="156152"/>
          </a:xfrm>
          <a:prstGeom prst="rect">
            <a:avLst/>
          </a:prstGeom>
          <a:noFill/>
          <a:ln>
            <a:noFill/>
          </a:ln>
        </p:spPr>
        <p:txBody>
          <a:bodyPr anchorCtr="0" anchor="ctr" bIns="18275" lIns="36550" spcFirstLastPara="1" rIns="36550" wrap="square" tIns="18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5" name="Shape 85"/>
        <p:cNvGrpSpPr/>
        <p:nvPr/>
      </p:nvGrpSpPr>
      <p:grpSpPr>
        <a:xfrm>
          <a:off x="0" y="0"/>
          <a:ext cx="0" cy="0"/>
          <a:chOff x="0" y="0"/>
          <a:chExt cx="0" cy="0"/>
        </a:xfrm>
      </p:grpSpPr>
      <p:sp>
        <p:nvSpPr>
          <p:cNvPr id="86" name="Google Shape;86;p19"/>
          <p:cNvSpPr txBox="1"/>
          <p:nvPr>
            <p:ph type="title"/>
          </p:nvPr>
        </p:nvSpPr>
        <p:spPr>
          <a:xfrm>
            <a:off x="176412" y="117453"/>
            <a:ext cx="3175408" cy="488823"/>
          </a:xfrm>
          <a:prstGeom prst="rect">
            <a:avLst/>
          </a:prstGeom>
          <a:noFill/>
          <a:ln>
            <a:noFill/>
          </a:ln>
        </p:spPr>
        <p:txBody>
          <a:bodyPr anchorCtr="0" anchor="ctr" bIns="18275" lIns="36550" spcFirstLastPara="1" rIns="36550" wrap="square" tIns="18275">
            <a:normAutofit/>
          </a:bodyPr>
          <a:lstStyle>
            <a:lvl1pPr lvl="0" algn="ctr">
              <a:spcBef>
                <a:spcPts val="0"/>
              </a:spcBef>
              <a:spcAft>
                <a:spcPts val="0"/>
              </a:spcAft>
              <a:buClr>
                <a:schemeClr val="dk1"/>
              </a:buClr>
              <a:buSzPts val="1800"/>
              <a:buFont typeface="Calibri"/>
              <a:buNone/>
              <a:defRPr/>
            </a:lvl1pPr>
            <a:lvl2pPr lvl="1">
              <a:spcBef>
                <a:spcPts val="0"/>
              </a:spcBef>
              <a:spcAft>
                <a:spcPts val="0"/>
              </a:spcAft>
              <a:buSzPts val="600"/>
              <a:buNone/>
              <a:defRPr/>
            </a:lvl2pPr>
            <a:lvl3pPr lvl="2">
              <a:spcBef>
                <a:spcPts val="0"/>
              </a:spcBef>
              <a:spcAft>
                <a:spcPts val="0"/>
              </a:spcAft>
              <a:buSzPts val="600"/>
              <a:buNone/>
              <a:defRPr/>
            </a:lvl3pPr>
            <a:lvl4pPr lvl="3">
              <a:spcBef>
                <a:spcPts val="0"/>
              </a:spcBef>
              <a:spcAft>
                <a:spcPts val="0"/>
              </a:spcAft>
              <a:buSzPts val="600"/>
              <a:buNone/>
              <a:defRPr/>
            </a:lvl4pPr>
            <a:lvl5pPr lvl="4">
              <a:spcBef>
                <a:spcPts val="0"/>
              </a:spcBef>
              <a:spcAft>
                <a:spcPts val="0"/>
              </a:spcAft>
              <a:buSzPts val="600"/>
              <a:buNone/>
              <a:defRPr/>
            </a:lvl5pPr>
            <a:lvl6pPr lvl="5">
              <a:spcBef>
                <a:spcPts val="0"/>
              </a:spcBef>
              <a:spcAft>
                <a:spcPts val="0"/>
              </a:spcAft>
              <a:buSzPts val="600"/>
              <a:buNone/>
              <a:defRPr/>
            </a:lvl6pPr>
            <a:lvl7pPr lvl="6">
              <a:spcBef>
                <a:spcPts val="0"/>
              </a:spcBef>
              <a:spcAft>
                <a:spcPts val="0"/>
              </a:spcAft>
              <a:buSzPts val="600"/>
              <a:buNone/>
              <a:defRPr/>
            </a:lvl7pPr>
            <a:lvl8pPr lvl="7">
              <a:spcBef>
                <a:spcPts val="0"/>
              </a:spcBef>
              <a:spcAft>
                <a:spcPts val="0"/>
              </a:spcAft>
              <a:buSzPts val="600"/>
              <a:buNone/>
              <a:defRPr/>
            </a:lvl8pPr>
            <a:lvl9pPr lvl="8">
              <a:spcBef>
                <a:spcPts val="0"/>
              </a:spcBef>
              <a:spcAft>
                <a:spcPts val="0"/>
              </a:spcAft>
              <a:buSzPts val="600"/>
              <a:buNone/>
              <a:defRPr/>
            </a:lvl9pPr>
          </a:lstStyle>
          <a:p/>
        </p:txBody>
      </p:sp>
      <p:sp>
        <p:nvSpPr>
          <p:cNvPr id="87" name="Google Shape;87;p19"/>
          <p:cNvSpPr txBox="1"/>
          <p:nvPr>
            <p:ph idx="1" type="body"/>
          </p:nvPr>
        </p:nvSpPr>
        <p:spPr>
          <a:xfrm>
            <a:off x="176412" y="656516"/>
            <a:ext cx="1558915" cy="273605"/>
          </a:xfrm>
          <a:prstGeom prst="rect">
            <a:avLst/>
          </a:prstGeom>
          <a:noFill/>
          <a:ln>
            <a:noFill/>
          </a:ln>
        </p:spPr>
        <p:txBody>
          <a:bodyPr anchorCtr="0" anchor="b" bIns="18275" lIns="36550" spcFirstLastPara="1" rIns="36550" wrap="square" tIns="18275">
            <a:normAutofit/>
          </a:bodyPr>
          <a:lstStyle>
            <a:lvl1pPr indent="-228600" lvl="0" marL="457200" algn="l">
              <a:spcBef>
                <a:spcPts val="200"/>
              </a:spcBef>
              <a:spcAft>
                <a:spcPts val="0"/>
              </a:spcAft>
              <a:buClr>
                <a:schemeClr val="dk1"/>
              </a:buClr>
              <a:buSzPts val="1000"/>
              <a:buNone/>
              <a:defRPr b="1" sz="1000"/>
            </a:lvl1pPr>
            <a:lvl2pPr indent="-228600" lvl="1" marL="914400" algn="l">
              <a:spcBef>
                <a:spcPts val="200"/>
              </a:spcBef>
              <a:spcAft>
                <a:spcPts val="0"/>
              </a:spcAft>
              <a:buClr>
                <a:schemeClr val="dk1"/>
              </a:buClr>
              <a:buSzPts val="800"/>
              <a:buNone/>
              <a:defRPr b="1" sz="800"/>
            </a:lvl2pPr>
            <a:lvl3pPr indent="-228600" lvl="2" marL="1371600" algn="l">
              <a:spcBef>
                <a:spcPts val="100"/>
              </a:spcBef>
              <a:spcAft>
                <a:spcPts val="0"/>
              </a:spcAft>
              <a:buClr>
                <a:schemeClr val="dk1"/>
              </a:buClr>
              <a:buSzPts val="700"/>
              <a:buNone/>
              <a:defRPr b="1" sz="700"/>
            </a:lvl3pPr>
            <a:lvl4pPr indent="-228600" lvl="3" marL="1828800" algn="l">
              <a:spcBef>
                <a:spcPts val="100"/>
              </a:spcBef>
              <a:spcAft>
                <a:spcPts val="0"/>
              </a:spcAft>
              <a:buClr>
                <a:schemeClr val="dk1"/>
              </a:buClr>
              <a:buSzPts val="600"/>
              <a:buNone/>
              <a:defRPr b="1" sz="600"/>
            </a:lvl4pPr>
            <a:lvl5pPr indent="-228600" lvl="4" marL="2286000" algn="l">
              <a:spcBef>
                <a:spcPts val="100"/>
              </a:spcBef>
              <a:spcAft>
                <a:spcPts val="0"/>
              </a:spcAft>
              <a:buClr>
                <a:schemeClr val="dk1"/>
              </a:buClr>
              <a:buSzPts val="600"/>
              <a:buNone/>
              <a:defRPr b="1" sz="600"/>
            </a:lvl5pPr>
            <a:lvl6pPr indent="-228600" lvl="5" marL="2743200" algn="l">
              <a:spcBef>
                <a:spcPts val="100"/>
              </a:spcBef>
              <a:spcAft>
                <a:spcPts val="0"/>
              </a:spcAft>
              <a:buClr>
                <a:schemeClr val="dk1"/>
              </a:buClr>
              <a:buSzPts val="600"/>
              <a:buNone/>
              <a:defRPr b="1" sz="600"/>
            </a:lvl6pPr>
            <a:lvl7pPr indent="-228600" lvl="6" marL="3200400" algn="l">
              <a:spcBef>
                <a:spcPts val="100"/>
              </a:spcBef>
              <a:spcAft>
                <a:spcPts val="0"/>
              </a:spcAft>
              <a:buClr>
                <a:schemeClr val="dk1"/>
              </a:buClr>
              <a:buSzPts val="600"/>
              <a:buNone/>
              <a:defRPr b="1" sz="600"/>
            </a:lvl7pPr>
            <a:lvl8pPr indent="-228600" lvl="7" marL="3657600" algn="l">
              <a:spcBef>
                <a:spcPts val="100"/>
              </a:spcBef>
              <a:spcAft>
                <a:spcPts val="0"/>
              </a:spcAft>
              <a:buClr>
                <a:schemeClr val="dk1"/>
              </a:buClr>
              <a:buSzPts val="600"/>
              <a:buNone/>
              <a:defRPr b="1" sz="600"/>
            </a:lvl8pPr>
            <a:lvl9pPr indent="-228600" lvl="8" marL="4114800" algn="l">
              <a:spcBef>
                <a:spcPts val="100"/>
              </a:spcBef>
              <a:spcAft>
                <a:spcPts val="0"/>
              </a:spcAft>
              <a:buClr>
                <a:schemeClr val="dk1"/>
              </a:buClr>
              <a:buSzPts val="600"/>
              <a:buNone/>
              <a:defRPr b="1" sz="600"/>
            </a:lvl9pPr>
          </a:lstStyle>
          <a:p/>
        </p:txBody>
      </p:sp>
      <p:sp>
        <p:nvSpPr>
          <p:cNvPr id="88" name="Google Shape;88;p19"/>
          <p:cNvSpPr txBox="1"/>
          <p:nvPr>
            <p:ph idx="2" type="body"/>
          </p:nvPr>
        </p:nvSpPr>
        <p:spPr>
          <a:xfrm>
            <a:off x="176412" y="930121"/>
            <a:ext cx="1558915" cy="1689833"/>
          </a:xfrm>
          <a:prstGeom prst="rect">
            <a:avLst/>
          </a:prstGeom>
          <a:noFill/>
          <a:ln>
            <a:noFill/>
          </a:ln>
        </p:spPr>
        <p:txBody>
          <a:bodyPr anchorCtr="0" anchor="t" bIns="18275" lIns="36550" spcFirstLastPara="1" rIns="36550" wrap="square" tIns="18275">
            <a:normAutofit/>
          </a:bodyPr>
          <a:lstStyle>
            <a:lvl1pPr indent="-292100" lvl="0" marL="457200" algn="l">
              <a:spcBef>
                <a:spcPts val="200"/>
              </a:spcBef>
              <a:spcAft>
                <a:spcPts val="0"/>
              </a:spcAft>
              <a:buClr>
                <a:schemeClr val="dk1"/>
              </a:buClr>
              <a:buSzPts val="1000"/>
              <a:buChar char="•"/>
              <a:defRPr sz="1000"/>
            </a:lvl1pPr>
            <a:lvl2pPr indent="-279400" lvl="1" marL="914400" algn="l">
              <a:spcBef>
                <a:spcPts val="200"/>
              </a:spcBef>
              <a:spcAft>
                <a:spcPts val="0"/>
              </a:spcAft>
              <a:buClr>
                <a:schemeClr val="dk1"/>
              </a:buClr>
              <a:buSzPts val="800"/>
              <a:buChar char="–"/>
              <a:defRPr sz="800"/>
            </a:lvl2pPr>
            <a:lvl3pPr indent="-273050" lvl="2" marL="1371600" algn="l">
              <a:spcBef>
                <a:spcPts val="100"/>
              </a:spcBef>
              <a:spcAft>
                <a:spcPts val="0"/>
              </a:spcAft>
              <a:buClr>
                <a:schemeClr val="dk1"/>
              </a:buClr>
              <a:buSzPts val="700"/>
              <a:buChar char="•"/>
              <a:defRPr sz="700"/>
            </a:lvl3pPr>
            <a:lvl4pPr indent="-266700" lvl="3" marL="1828800" algn="l">
              <a:spcBef>
                <a:spcPts val="100"/>
              </a:spcBef>
              <a:spcAft>
                <a:spcPts val="0"/>
              </a:spcAft>
              <a:buClr>
                <a:schemeClr val="dk1"/>
              </a:buClr>
              <a:buSzPts val="600"/>
              <a:buChar char="–"/>
              <a:defRPr sz="600"/>
            </a:lvl4pPr>
            <a:lvl5pPr indent="-266700" lvl="4" marL="2286000" algn="l">
              <a:spcBef>
                <a:spcPts val="100"/>
              </a:spcBef>
              <a:spcAft>
                <a:spcPts val="0"/>
              </a:spcAft>
              <a:buClr>
                <a:schemeClr val="dk1"/>
              </a:buClr>
              <a:buSzPts val="600"/>
              <a:buChar char="»"/>
              <a:defRPr sz="600"/>
            </a:lvl5pPr>
            <a:lvl6pPr indent="-266700" lvl="5" marL="2743200" algn="l">
              <a:spcBef>
                <a:spcPts val="100"/>
              </a:spcBef>
              <a:spcAft>
                <a:spcPts val="0"/>
              </a:spcAft>
              <a:buClr>
                <a:schemeClr val="dk1"/>
              </a:buClr>
              <a:buSzPts val="600"/>
              <a:buChar char="•"/>
              <a:defRPr sz="600"/>
            </a:lvl6pPr>
            <a:lvl7pPr indent="-266700" lvl="6" marL="3200400" algn="l">
              <a:spcBef>
                <a:spcPts val="100"/>
              </a:spcBef>
              <a:spcAft>
                <a:spcPts val="0"/>
              </a:spcAft>
              <a:buClr>
                <a:schemeClr val="dk1"/>
              </a:buClr>
              <a:buSzPts val="600"/>
              <a:buChar char="•"/>
              <a:defRPr sz="600"/>
            </a:lvl7pPr>
            <a:lvl8pPr indent="-266700" lvl="7" marL="3657600" algn="l">
              <a:spcBef>
                <a:spcPts val="100"/>
              </a:spcBef>
              <a:spcAft>
                <a:spcPts val="0"/>
              </a:spcAft>
              <a:buClr>
                <a:schemeClr val="dk1"/>
              </a:buClr>
              <a:buSzPts val="600"/>
              <a:buChar char="•"/>
              <a:defRPr sz="600"/>
            </a:lvl8pPr>
            <a:lvl9pPr indent="-266700" lvl="8" marL="4114800" algn="l">
              <a:spcBef>
                <a:spcPts val="100"/>
              </a:spcBef>
              <a:spcAft>
                <a:spcPts val="0"/>
              </a:spcAft>
              <a:buClr>
                <a:schemeClr val="dk1"/>
              </a:buClr>
              <a:buSzPts val="600"/>
              <a:buChar char="•"/>
              <a:defRPr sz="600"/>
            </a:lvl9pPr>
          </a:lstStyle>
          <a:p/>
        </p:txBody>
      </p:sp>
      <p:sp>
        <p:nvSpPr>
          <p:cNvPr id="89" name="Google Shape;89;p19"/>
          <p:cNvSpPr txBox="1"/>
          <p:nvPr>
            <p:ph idx="3" type="body"/>
          </p:nvPr>
        </p:nvSpPr>
        <p:spPr>
          <a:xfrm>
            <a:off x="1792293" y="656516"/>
            <a:ext cx="1559527" cy="273605"/>
          </a:xfrm>
          <a:prstGeom prst="rect">
            <a:avLst/>
          </a:prstGeom>
          <a:noFill/>
          <a:ln>
            <a:noFill/>
          </a:ln>
        </p:spPr>
        <p:txBody>
          <a:bodyPr anchorCtr="0" anchor="b" bIns="18275" lIns="36550" spcFirstLastPara="1" rIns="36550" wrap="square" tIns="18275">
            <a:normAutofit/>
          </a:bodyPr>
          <a:lstStyle>
            <a:lvl1pPr indent="-228600" lvl="0" marL="457200" algn="l">
              <a:spcBef>
                <a:spcPts val="200"/>
              </a:spcBef>
              <a:spcAft>
                <a:spcPts val="0"/>
              </a:spcAft>
              <a:buClr>
                <a:schemeClr val="dk1"/>
              </a:buClr>
              <a:buSzPts val="1000"/>
              <a:buNone/>
              <a:defRPr b="1" sz="1000"/>
            </a:lvl1pPr>
            <a:lvl2pPr indent="-228600" lvl="1" marL="914400" algn="l">
              <a:spcBef>
                <a:spcPts val="200"/>
              </a:spcBef>
              <a:spcAft>
                <a:spcPts val="0"/>
              </a:spcAft>
              <a:buClr>
                <a:schemeClr val="dk1"/>
              </a:buClr>
              <a:buSzPts val="800"/>
              <a:buNone/>
              <a:defRPr b="1" sz="800"/>
            </a:lvl2pPr>
            <a:lvl3pPr indent="-228600" lvl="2" marL="1371600" algn="l">
              <a:spcBef>
                <a:spcPts val="100"/>
              </a:spcBef>
              <a:spcAft>
                <a:spcPts val="0"/>
              </a:spcAft>
              <a:buClr>
                <a:schemeClr val="dk1"/>
              </a:buClr>
              <a:buSzPts val="700"/>
              <a:buNone/>
              <a:defRPr b="1" sz="700"/>
            </a:lvl3pPr>
            <a:lvl4pPr indent="-228600" lvl="3" marL="1828800" algn="l">
              <a:spcBef>
                <a:spcPts val="100"/>
              </a:spcBef>
              <a:spcAft>
                <a:spcPts val="0"/>
              </a:spcAft>
              <a:buClr>
                <a:schemeClr val="dk1"/>
              </a:buClr>
              <a:buSzPts val="600"/>
              <a:buNone/>
              <a:defRPr b="1" sz="600"/>
            </a:lvl4pPr>
            <a:lvl5pPr indent="-228600" lvl="4" marL="2286000" algn="l">
              <a:spcBef>
                <a:spcPts val="100"/>
              </a:spcBef>
              <a:spcAft>
                <a:spcPts val="0"/>
              </a:spcAft>
              <a:buClr>
                <a:schemeClr val="dk1"/>
              </a:buClr>
              <a:buSzPts val="600"/>
              <a:buNone/>
              <a:defRPr b="1" sz="600"/>
            </a:lvl5pPr>
            <a:lvl6pPr indent="-228600" lvl="5" marL="2743200" algn="l">
              <a:spcBef>
                <a:spcPts val="100"/>
              </a:spcBef>
              <a:spcAft>
                <a:spcPts val="0"/>
              </a:spcAft>
              <a:buClr>
                <a:schemeClr val="dk1"/>
              </a:buClr>
              <a:buSzPts val="600"/>
              <a:buNone/>
              <a:defRPr b="1" sz="600"/>
            </a:lvl6pPr>
            <a:lvl7pPr indent="-228600" lvl="6" marL="3200400" algn="l">
              <a:spcBef>
                <a:spcPts val="100"/>
              </a:spcBef>
              <a:spcAft>
                <a:spcPts val="0"/>
              </a:spcAft>
              <a:buClr>
                <a:schemeClr val="dk1"/>
              </a:buClr>
              <a:buSzPts val="600"/>
              <a:buNone/>
              <a:defRPr b="1" sz="600"/>
            </a:lvl7pPr>
            <a:lvl8pPr indent="-228600" lvl="7" marL="3657600" algn="l">
              <a:spcBef>
                <a:spcPts val="100"/>
              </a:spcBef>
              <a:spcAft>
                <a:spcPts val="0"/>
              </a:spcAft>
              <a:buClr>
                <a:schemeClr val="dk1"/>
              </a:buClr>
              <a:buSzPts val="600"/>
              <a:buNone/>
              <a:defRPr b="1" sz="600"/>
            </a:lvl8pPr>
            <a:lvl9pPr indent="-228600" lvl="8" marL="4114800" algn="l">
              <a:spcBef>
                <a:spcPts val="100"/>
              </a:spcBef>
              <a:spcAft>
                <a:spcPts val="0"/>
              </a:spcAft>
              <a:buClr>
                <a:schemeClr val="dk1"/>
              </a:buClr>
              <a:buSzPts val="600"/>
              <a:buNone/>
              <a:defRPr b="1" sz="600"/>
            </a:lvl9pPr>
          </a:lstStyle>
          <a:p/>
        </p:txBody>
      </p:sp>
      <p:sp>
        <p:nvSpPr>
          <p:cNvPr id="90" name="Google Shape;90;p19"/>
          <p:cNvSpPr txBox="1"/>
          <p:nvPr>
            <p:ph idx="4" type="body"/>
          </p:nvPr>
        </p:nvSpPr>
        <p:spPr>
          <a:xfrm>
            <a:off x="1792293" y="930121"/>
            <a:ext cx="1559527" cy="1689833"/>
          </a:xfrm>
          <a:prstGeom prst="rect">
            <a:avLst/>
          </a:prstGeom>
          <a:noFill/>
          <a:ln>
            <a:noFill/>
          </a:ln>
        </p:spPr>
        <p:txBody>
          <a:bodyPr anchorCtr="0" anchor="t" bIns="18275" lIns="36550" spcFirstLastPara="1" rIns="36550" wrap="square" tIns="18275">
            <a:normAutofit/>
          </a:bodyPr>
          <a:lstStyle>
            <a:lvl1pPr indent="-292100" lvl="0" marL="457200" algn="l">
              <a:spcBef>
                <a:spcPts val="200"/>
              </a:spcBef>
              <a:spcAft>
                <a:spcPts val="0"/>
              </a:spcAft>
              <a:buClr>
                <a:schemeClr val="dk1"/>
              </a:buClr>
              <a:buSzPts val="1000"/>
              <a:buChar char="•"/>
              <a:defRPr sz="1000"/>
            </a:lvl1pPr>
            <a:lvl2pPr indent="-279400" lvl="1" marL="914400" algn="l">
              <a:spcBef>
                <a:spcPts val="200"/>
              </a:spcBef>
              <a:spcAft>
                <a:spcPts val="0"/>
              </a:spcAft>
              <a:buClr>
                <a:schemeClr val="dk1"/>
              </a:buClr>
              <a:buSzPts val="800"/>
              <a:buChar char="–"/>
              <a:defRPr sz="800"/>
            </a:lvl2pPr>
            <a:lvl3pPr indent="-273050" lvl="2" marL="1371600" algn="l">
              <a:spcBef>
                <a:spcPts val="100"/>
              </a:spcBef>
              <a:spcAft>
                <a:spcPts val="0"/>
              </a:spcAft>
              <a:buClr>
                <a:schemeClr val="dk1"/>
              </a:buClr>
              <a:buSzPts val="700"/>
              <a:buChar char="•"/>
              <a:defRPr sz="700"/>
            </a:lvl3pPr>
            <a:lvl4pPr indent="-266700" lvl="3" marL="1828800" algn="l">
              <a:spcBef>
                <a:spcPts val="100"/>
              </a:spcBef>
              <a:spcAft>
                <a:spcPts val="0"/>
              </a:spcAft>
              <a:buClr>
                <a:schemeClr val="dk1"/>
              </a:buClr>
              <a:buSzPts val="600"/>
              <a:buChar char="–"/>
              <a:defRPr sz="600"/>
            </a:lvl4pPr>
            <a:lvl5pPr indent="-266700" lvl="4" marL="2286000" algn="l">
              <a:spcBef>
                <a:spcPts val="100"/>
              </a:spcBef>
              <a:spcAft>
                <a:spcPts val="0"/>
              </a:spcAft>
              <a:buClr>
                <a:schemeClr val="dk1"/>
              </a:buClr>
              <a:buSzPts val="600"/>
              <a:buChar char="»"/>
              <a:defRPr sz="600"/>
            </a:lvl5pPr>
            <a:lvl6pPr indent="-266700" lvl="5" marL="2743200" algn="l">
              <a:spcBef>
                <a:spcPts val="100"/>
              </a:spcBef>
              <a:spcAft>
                <a:spcPts val="0"/>
              </a:spcAft>
              <a:buClr>
                <a:schemeClr val="dk1"/>
              </a:buClr>
              <a:buSzPts val="600"/>
              <a:buChar char="•"/>
              <a:defRPr sz="600"/>
            </a:lvl6pPr>
            <a:lvl7pPr indent="-266700" lvl="6" marL="3200400" algn="l">
              <a:spcBef>
                <a:spcPts val="100"/>
              </a:spcBef>
              <a:spcAft>
                <a:spcPts val="0"/>
              </a:spcAft>
              <a:buClr>
                <a:schemeClr val="dk1"/>
              </a:buClr>
              <a:buSzPts val="600"/>
              <a:buChar char="•"/>
              <a:defRPr sz="600"/>
            </a:lvl7pPr>
            <a:lvl8pPr indent="-266700" lvl="7" marL="3657600" algn="l">
              <a:spcBef>
                <a:spcPts val="100"/>
              </a:spcBef>
              <a:spcAft>
                <a:spcPts val="0"/>
              </a:spcAft>
              <a:buClr>
                <a:schemeClr val="dk1"/>
              </a:buClr>
              <a:buSzPts val="600"/>
              <a:buChar char="•"/>
              <a:defRPr sz="600"/>
            </a:lvl8pPr>
            <a:lvl9pPr indent="-266700" lvl="8" marL="4114800" algn="l">
              <a:spcBef>
                <a:spcPts val="100"/>
              </a:spcBef>
              <a:spcAft>
                <a:spcPts val="0"/>
              </a:spcAft>
              <a:buClr>
                <a:schemeClr val="dk1"/>
              </a:buClr>
              <a:buSzPts val="600"/>
              <a:buChar char="•"/>
              <a:defRPr sz="600"/>
            </a:lvl9pPr>
          </a:lstStyle>
          <a:p/>
        </p:txBody>
      </p:sp>
      <p:sp>
        <p:nvSpPr>
          <p:cNvPr id="91" name="Google Shape;91;p19"/>
          <p:cNvSpPr txBox="1"/>
          <p:nvPr>
            <p:ph idx="10" type="dt"/>
          </p:nvPr>
        </p:nvSpPr>
        <p:spPr>
          <a:xfrm>
            <a:off x="176412" y="2718397"/>
            <a:ext cx="823254" cy="156152"/>
          </a:xfrm>
          <a:prstGeom prst="rect">
            <a:avLst/>
          </a:prstGeom>
          <a:noFill/>
          <a:ln>
            <a:noFill/>
          </a:ln>
        </p:spPr>
        <p:txBody>
          <a:bodyPr anchorCtr="0" anchor="ctr" bIns="18275" lIns="36550" spcFirstLastPara="1" rIns="36550" wrap="square" tIns="18275">
            <a:noAutofit/>
          </a:bodyPr>
          <a:lstStyle>
            <a:lvl1pPr lvl="0" algn="l">
              <a:spcBef>
                <a:spcPts val="0"/>
              </a:spcBef>
              <a:spcAft>
                <a:spcPts val="0"/>
              </a:spcAft>
              <a:buSzPts val="600"/>
              <a:buNone/>
              <a:defRPr/>
            </a:lvl1pPr>
            <a:lvl2pPr lvl="1" algn="l">
              <a:spcBef>
                <a:spcPts val="0"/>
              </a:spcBef>
              <a:spcAft>
                <a:spcPts val="0"/>
              </a:spcAft>
              <a:buSzPts val="600"/>
              <a:buNone/>
              <a:defRPr/>
            </a:lvl2pPr>
            <a:lvl3pPr lvl="2" algn="l">
              <a:spcBef>
                <a:spcPts val="0"/>
              </a:spcBef>
              <a:spcAft>
                <a:spcPts val="0"/>
              </a:spcAft>
              <a:buSzPts val="600"/>
              <a:buNone/>
              <a:defRPr/>
            </a:lvl3pPr>
            <a:lvl4pPr lvl="3" algn="l">
              <a:spcBef>
                <a:spcPts val="0"/>
              </a:spcBef>
              <a:spcAft>
                <a:spcPts val="0"/>
              </a:spcAft>
              <a:buSzPts val="600"/>
              <a:buNone/>
              <a:defRPr/>
            </a:lvl4pPr>
            <a:lvl5pPr lvl="4" algn="l">
              <a:spcBef>
                <a:spcPts val="0"/>
              </a:spcBef>
              <a:spcAft>
                <a:spcPts val="0"/>
              </a:spcAft>
              <a:buSzPts val="600"/>
              <a:buNone/>
              <a:defRPr/>
            </a:lvl5pPr>
            <a:lvl6pPr lvl="5" algn="l">
              <a:spcBef>
                <a:spcPts val="0"/>
              </a:spcBef>
              <a:spcAft>
                <a:spcPts val="0"/>
              </a:spcAft>
              <a:buSzPts val="600"/>
              <a:buNone/>
              <a:defRPr/>
            </a:lvl6pPr>
            <a:lvl7pPr lvl="6" algn="l">
              <a:spcBef>
                <a:spcPts val="0"/>
              </a:spcBef>
              <a:spcAft>
                <a:spcPts val="0"/>
              </a:spcAft>
              <a:buSzPts val="600"/>
              <a:buNone/>
              <a:defRPr/>
            </a:lvl7pPr>
            <a:lvl8pPr lvl="7" algn="l">
              <a:spcBef>
                <a:spcPts val="0"/>
              </a:spcBef>
              <a:spcAft>
                <a:spcPts val="0"/>
              </a:spcAft>
              <a:buSzPts val="600"/>
              <a:buNone/>
              <a:defRPr/>
            </a:lvl8pPr>
            <a:lvl9pPr lvl="8" algn="l">
              <a:spcBef>
                <a:spcPts val="0"/>
              </a:spcBef>
              <a:spcAft>
                <a:spcPts val="0"/>
              </a:spcAft>
              <a:buSzPts val="600"/>
              <a:buNone/>
              <a:defRPr/>
            </a:lvl9pPr>
          </a:lstStyle>
          <a:p/>
        </p:txBody>
      </p:sp>
      <p:sp>
        <p:nvSpPr>
          <p:cNvPr id="92" name="Google Shape;92;p19"/>
          <p:cNvSpPr txBox="1"/>
          <p:nvPr>
            <p:ph idx="11" type="ftr"/>
          </p:nvPr>
        </p:nvSpPr>
        <p:spPr>
          <a:xfrm>
            <a:off x="1205479" y="2718397"/>
            <a:ext cx="1117273" cy="156152"/>
          </a:xfrm>
          <a:prstGeom prst="rect">
            <a:avLst/>
          </a:prstGeom>
          <a:noFill/>
          <a:ln>
            <a:noFill/>
          </a:ln>
        </p:spPr>
        <p:txBody>
          <a:bodyPr anchorCtr="0" anchor="ctr" bIns="18275" lIns="36550" spcFirstLastPara="1" rIns="36550" wrap="square" tIns="18275">
            <a:noAutofit/>
          </a:bodyPr>
          <a:lstStyle>
            <a:lvl1pPr lvl="0" algn="ctr">
              <a:spcBef>
                <a:spcPts val="0"/>
              </a:spcBef>
              <a:spcAft>
                <a:spcPts val="0"/>
              </a:spcAft>
              <a:buSzPts val="600"/>
              <a:buNone/>
              <a:defRPr/>
            </a:lvl1pPr>
            <a:lvl2pPr lvl="1" algn="l">
              <a:spcBef>
                <a:spcPts val="0"/>
              </a:spcBef>
              <a:spcAft>
                <a:spcPts val="0"/>
              </a:spcAft>
              <a:buSzPts val="600"/>
              <a:buNone/>
              <a:defRPr/>
            </a:lvl2pPr>
            <a:lvl3pPr lvl="2" algn="l">
              <a:spcBef>
                <a:spcPts val="0"/>
              </a:spcBef>
              <a:spcAft>
                <a:spcPts val="0"/>
              </a:spcAft>
              <a:buSzPts val="600"/>
              <a:buNone/>
              <a:defRPr/>
            </a:lvl3pPr>
            <a:lvl4pPr lvl="3" algn="l">
              <a:spcBef>
                <a:spcPts val="0"/>
              </a:spcBef>
              <a:spcAft>
                <a:spcPts val="0"/>
              </a:spcAft>
              <a:buSzPts val="600"/>
              <a:buNone/>
              <a:defRPr/>
            </a:lvl4pPr>
            <a:lvl5pPr lvl="4" algn="l">
              <a:spcBef>
                <a:spcPts val="0"/>
              </a:spcBef>
              <a:spcAft>
                <a:spcPts val="0"/>
              </a:spcAft>
              <a:buSzPts val="600"/>
              <a:buNone/>
              <a:defRPr/>
            </a:lvl5pPr>
            <a:lvl6pPr lvl="5" algn="l">
              <a:spcBef>
                <a:spcPts val="0"/>
              </a:spcBef>
              <a:spcAft>
                <a:spcPts val="0"/>
              </a:spcAft>
              <a:buSzPts val="600"/>
              <a:buNone/>
              <a:defRPr/>
            </a:lvl6pPr>
            <a:lvl7pPr lvl="6" algn="l">
              <a:spcBef>
                <a:spcPts val="0"/>
              </a:spcBef>
              <a:spcAft>
                <a:spcPts val="0"/>
              </a:spcAft>
              <a:buSzPts val="600"/>
              <a:buNone/>
              <a:defRPr/>
            </a:lvl7pPr>
            <a:lvl8pPr lvl="7" algn="l">
              <a:spcBef>
                <a:spcPts val="0"/>
              </a:spcBef>
              <a:spcAft>
                <a:spcPts val="0"/>
              </a:spcAft>
              <a:buSzPts val="600"/>
              <a:buNone/>
              <a:defRPr/>
            </a:lvl8pPr>
            <a:lvl9pPr lvl="8" algn="l">
              <a:spcBef>
                <a:spcPts val="0"/>
              </a:spcBef>
              <a:spcAft>
                <a:spcPts val="0"/>
              </a:spcAft>
              <a:buSzPts val="600"/>
              <a:buNone/>
              <a:defRPr/>
            </a:lvl9pPr>
          </a:lstStyle>
          <a:p/>
        </p:txBody>
      </p:sp>
      <p:sp>
        <p:nvSpPr>
          <p:cNvPr id="93" name="Google Shape;93;p19"/>
          <p:cNvSpPr txBox="1"/>
          <p:nvPr>
            <p:ph idx="12" type="sldNum"/>
          </p:nvPr>
        </p:nvSpPr>
        <p:spPr>
          <a:xfrm>
            <a:off x="2528566" y="2718397"/>
            <a:ext cx="823254" cy="156152"/>
          </a:xfrm>
          <a:prstGeom prst="rect">
            <a:avLst/>
          </a:prstGeom>
          <a:noFill/>
          <a:ln>
            <a:noFill/>
          </a:ln>
        </p:spPr>
        <p:txBody>
          <a:bodyPr anchorCtr="0" anchor="ctr" bIns="18275" lIns="36550" spcFirstLastPara="1" rIns="36550" wrap="square" tIns="18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4" name="Shape 94"/>
        <p:cNvGrpSpPr/>
        <p:nvPr/>
      </p:nvGrpSpPr>
      <p:grpSpPr>
        <a:xfrm>
          <a:off x="0" y="0"/>
          <a:ext cx="0" cy="0"/>
          <a:chOff x="0" y="0"/>
          <a:chExt cx="0" cy="0"/>
        </a:xfrm>
      </p:grpSpPr>
      <p:sp>
        <p:nvSpPr>
          <p:cNvPr id="95" name="Google Shape;95;p20"/>
          <p:cNvSpPr txBox="1"/>
          <p:nvPr>
            <p:ph type="title"/>
          </p:nvPr>
        </p:nvSpPr>
        <p:spPr>
          <a:xfrm>
            <a:off x="176412" y="117453"/>
            <a:ext cx="3175408" cy="488823"/>
          </a:xfrm>
          <a:prstGeom prst="rect">
            <a:avLst/>
          </a:prstGeom>
          <a:noFill/>
          <a:ln>
            <a:noFill/>
          </a:ln>
        </p:spPr>
        <p:txBody>
          <a:bodyPr anchorCtr="0" anchor="ctr" bIns="18275" lIns="36550" spcFirstLastPara="1" rIns="36550" wrap="square" tIns="18275">
            <a:normAutofit/>
          </a:bodyPr>
          <a:lstStyle>
            <a:lvl1pPr lvl="0" algn="ctr">
              <a:spcBef>
                <a:spcPts val="0"/>
              </a:spcBef>
              <a:spcAft>
                <a:spcPts val="0"/>
              </a:spcAft>
              <a:buClr>
                <a:schemeClr val="dk1"/>
              </a:buClr>
              <a:buSzPts val="700"/>
              <a:buNone/>
              <a:defRPr/>
            </a:lvl1pPr>
            <a:lvl2pPr lvl="1">
              <a:spcBef>
                <a:spcPts val="0"/>
              </a:spcBef>
              <a:spcAft>
                <a:spcPts val="0"/>
              </a:spcAft>
              <a:buSzPts val="600"/>
              <a:buNone/>
              <a:defRPr/>
            </a:lvl2pPr>
            <a:lvl3pPr lvl="2">
              <a:spcBef>
                <a:spcPts val="0"/>
              </a:spcBef>
              <a:spcAft>
                <a:spcPts val="0"/>
              </a:spcAft>
              <a:buSzPts val="600"/>
              <a:buNone/>
              <a:defRPr/>
            </a:lvl3pPr>
            <a:lvl4pPr lvl="3">
              <a:spcBef>
                <a:spcPts val="0"/>
              </a:spcBef>
              <a:spcAft>
                <a:spcPts val="0"/>
              </a:spcAft>
              <a:buSzPts val="600"/>
              <a:buNone/>
              <a:defRPr/>
            </a:lvl4pPr>
            <a:lvl5pPr lvl="4">
              <a:spcBef>
                <a:spcPts val="0"/>
              </a:spcBef>
              <a:spcAft>
                <a:spcPts val="0"/>
              </a:spcAft>
              <a:buSzPts val="600"/>
              <a:buNone/>
              <a:defRPr/>
            </a:lvl5pPr>
            <a:lvl6pPr lvl="5">
              <a:spcBef>
                <a:spcPts val="0"/>
              </a:spcBef>
              <a:spcAft>
                <a:spcPts val="0"/>
              </a:spcAft>
              <a:buSzPts val="600"/>
              <a:buNone/>
              <a:defRPr/>
            </a:lvl6pPr>
            <a:lvl7pPr lvl="6">
              <a:spcBef>
                <a:spcPts val="0"/>
              </a:spcBef>
              <a:spcAft>
                <a:spcPts val="0"/>
              </a:spcAft>
              <a:buSzPts val="600"/>
              <a:buNone/>
              <a:defRPr/>
            </a:lvl7pPr>
            <a:lvl8pPr lvl="7">
              <a:spcBef>
                <a:spcPts val="0"/>
              </a:spcBef>
              <a:spcAft>
                <a:spcPts val="0"/>
              </a:spcAft>
              <a:buSzPts val="600"/>
              <a:buNone/>
              <a:defRPr/>
            </a:lvl8pPr>
            <a:lvl9pPr lvl="8">
              <a:spcBef>
                <a:spcPts val="0"/>
              </a:spcBef>
              <a:spcAft>
                <a:spcPts val="0"/>
              </a:spcAft>
              <a:buSzPts val="600"/>
              <a:buNone/>
              <a:defRPr/>
            </a:lvl9pPr>
          </a:lstStyle>
          <a:p/>
        </p:txBody>
      </p:sp>
      <p:sp>
        <p:nvSpPr>
          <p:cNvPr id="96" name="Google Shape;96;p20"/>
          <p:cNvSpPr txBox="1"/>
          <p:nvPr>
            <p:ph idx="10" type="dt"/>
          </p:nvPr>
        </p:nvSpPr>
        <p:spPr>
          <a:xfrm>
            <a:off x="176412" y="2718397"/>
            <a:ext cx="823254" cy="156152"/>
          </a:xfrm>
          <a:prstGeom prst="rect">
            <a:avLst/>
          </a:prstGeom>
          <a:noFill/>
          <a:ln>
            <a:noFill/>
          </a:ln>
        </p:spPr>
        <p:txBody>
          <a:bodyPr anchorCtr="0" anchor="ctr" bIns="18275" lIns="36550" spcFirstLastPara="1" rIns="36550" wrap="square" tIns="18275">
            <a:noAutofit/>
          </a:bodyPr>
          <a:lstStyle>
            <a:lvl1pPr lvl="0" algn="l">
              <a:spcBef>
                <a:spcPts val="0"/>
              </a:spcBef>
              <a:spcAft>
                <a:spcPts val="0"/>
              </a:spcAft>
              <a:buSzPts val="600"/>
              <a:buNone/>
              <a:defRPr/>
            </a:lvl1pPr>
            <a:lvl2pPr lvl="1" algn="l">
              <a:spcBef>
                <a:spcPts val="0"/>
              </a:spcBef>
              <a:spcAft>
                <a:spcPts val="0"/>
              </a:spcAft>
              <a:buSzPts val="600"/>
              <a:buNone/>
              <a:defRPr/>
            </a:lvl2pPr>
            <a:lvl3pPr lvl="2" algn="l">
              <a:spcBef>
                <a:spcPts val="0"/>
              </a:spcBef>
              <a:spcAft>
                <a:spcPts val="0"/>
              </a:spcAft>
              <a:buSzPts val="600"/>
              <a:buNone/>
              <a:defRPr/>
            </a:lvl3pPr>
            <a:lvl4pPr lvl="3" algn="l">
              <a:spcBef>
                <a:spcPts val="0"/>
              </a:spcBef>
              <a:spcAft>
                <a:spcPts val="0"/>
              </a:spcAft>
              <a:buSzPts val="600"/>
              <a:buNone/>
              <a:defRPr/>
            </a:lvl4pPr>
            <a:lvl5pPr lvl="4" algn="l">
              <a:spcBef>
                <a:spcPts val="0"/>
              </a:spcBef>
              <a:spcAft>
                <a:spcPts val="0"/>
              </a:spcAft>
              <a:buSzPts val="600"/>
              <a:buNone/>
              <a:defRPr/>
            </a:lvl5pPr>
            <a:lvl6pPr lvl="5" algn="l">
              <a:spcBef>
                <a:spcPts val="0"/>
              </a:spcBef>
              <a:spcAft>
                <a:spcPts val="0"/>
              </a:spcAft>
              <a:buSzPts val="600"/>
              <a:buNone/>
              <a:defRPr/>
            </a:lvl6pPr>
            <a:lvl7pPr lvl="6" algn="l">
              <a:spcBef>
                <a:spcPts val="0"/>
              </a:spcBef>
              <a:spcAft>
                <a:spcPts val="0"/>
              </a:spcAft>
              <a:buSzPts val="600"/>
              <a:buNone/>
              <a:defRPr/>
            </a:lvl7pPr>
            <a:lvl8pPr lvl="7" algn="l">
              <a:spcBef>
                <a:spcPts val="0"/>
              </a:spcBef>
              <a:spcAft>
                <a:spcPts val="0"/>
              </a:spcAft>
              <a:buSzPts val="600"/>
              <a:buNone/>
              <a:defRPr/>
            </a:lvl8pPr>
            <a:lvl9pPr lvl="8" algn="l">
              <a:spcBef>
                <a:spcPts val="0"/>
              </a:spcBef>
              <a:spcAft>
                <a:spcPts val="0"/>
              </a:spcAft>
              <a:buSzPts val="600"/>
              <a:buNone/>
              <a:defRPr/>
            </a:lvl9pPr>
          </a:lstStyle>
          <a:p/>
        </p:txBody>
      </p:sp>
      <p:sp>
        <p:nvSpPr>
          <p:cNvPr id="97" name="Google Shape;97;p20"/>
          <p:cNvSpPr txBox="1"/>
          <p:nvPr>
            <p:ph idx="11" type="ftr"/>
          </p:nvPr>
        </p:nvSpPr>
        <p:spPr>
          <a:xfrm>
            <a:off x="1205479" y="2718397"/>
            <a:ext cx="1117273" cy="156152"/>
          </a:xfrm>
          <a:prstGeom prst="rect">
            <a:avLst/>
          </a:prstGeom>
          <a:noFill/>
          <a:ln>
            <a:noFill/>
          </a:ln>
        </p:spPr>
        <p:txBody>
          <a:bodyPr anchorCtr="0" anchor="ctr" bIns="18275" lIns="36550" spcFirstLastPara="1" rIns="36550" wrap="square" tIns="18275">
            <a:noAutofit/>
          </a:bodyPr>
          <a:lstStyle>
            <a:lvl1pPr lvl="0" algn="ctr">
              <a:spcBef>
                <a:spcPts val="0"/>
              </a:spcBef>
              <a:spcAft>
                <a:spcPts val="0"/>
              </a:spcAft>
              <a:buSzPts val="600"/>
              <a:buNone/>
              <a:defRPr/>
            </a:lvl1pPr>
            <a:lvl2pPr lvl="1" algn="l">
              <a:spcBef>
                <a:spcPts val="0"/>
              </a:spcBef>
              <a:spcAft>
                <a:spcPts val="0"/>
              </a:spcAft>
              <a:buSzPts val="600"/>
              <a:buNone/>
              <a:defRPr/>
            </a:lvl2pPr>
            <a:lvl3pPr lvl="2" algn="l">
              <a:spcBef>
                <a:spcPts val="0"/>
              </a:spcBef>
              <a:spcAft>
                <a:spcPts val="0"/>
              </a:spcAft>
              <a:buSzPts val="600"/>
              <a:buNone/>
              <a:defRPr/>
            </a:lvl3pPr>
            <a:lvl4pPr lvl="3" algn="l">
              <a:spcBef>
                <a:spcPts val="0"/>
              </a:spcBef>
              <a:spcAft>
                <a:spcPts val="0"/>
              </a:spcAft>
              <a:buSzPts val="600"/>
              <a:buNone/>
              <a:defRPr/>
            </a:lvl4pPr>
            <a:lvl5pPr lvl="4" algn="l">
              <a:spcBef>
                <a:spcPts val="0"/>
              </a:spcBef>
              <a:spcAft>
                <a:spcPts val="0"/>
              </a:spcAft>
              <a:buSzPts val="600"/>
              <a:buNone/>
              <a:defRPr/>
            </a:lvl5pPr>
            <a:lvl6pPr lvl="5" algn="l">
              <a:spcBef>
                <a:spcPts val="0"/>
              </a:spcBef>
              <a:spcAft>
                <a:spcPts val="0"/>
              </a:spcAft>
              <a:buSzPts val="600"/>
              <a:buNone/>
              <a:defRPr/>
            </a:lvl6pPr>
            <a:lvl7pPr lvl="6" algn="l">
              <a:spcBef>
                <a:spcPts val="0"/>
              </a:spcBef>
              <a:spcAft>
                <a:spcPts val="0"/>
              </a:spcAft>
              <a:buSzPts val="600"/>
              <a:buNone/>
              <a:defRPr/>
            </a:lvl7pPr>
            <a:lvl8pPr lvl="7" algn="l">
              <a:spcBef>
                <a:spcPts val="0"/>
              </a:spcBef>
              <a:spcAft>
                <a:spcPts val="0"/>
              </a:spcAft>
              <a:buSzPts val="600"/>
              <a:buNone/>
              <a:defRPr/>
            </a:lvl8pPr>
            <a:lvl9pPr lvl="8" algn="l">
              <a:spcBef>
                <a:spcPts val="0"/>
              </a:spcBef>
              <a:spcAft>
                <a:spcPts val="0"/>
              </a:spcAft>
              <a:buSzPts val="600"/>
              <a:buNone/>
              <a:defRPr/>
            </a:lvl9pPr>
          </a:lstStyle>
          <a:p/>
        </p:txBody>
      </p:sp>
      <p:sp>
        <p:nvSpPr>
          <p:cNvPr id="98" name="Google Shape;98;p20"/>
          <p:cNvSpPr txBox="1"/>
          <p:nvPr>
            <p:ph idx="12" type="sldNum"/>
          </p:nvPr>
        </p:nvSpPr>
        <p:spPr>
          <a:xfrm>
            <a:off x="2528566" y="2718397"/>
            <a:ext cx="823254" cy="156152"/>
          </a:xfrm>
          <a:prstGeom prst="rect">
            <a:avLst/>
          </a:prstGeom>
          <a:noFill/>
          <a:ln>
            <a:noFill/>
          </a:ln>
        </p:spPr>
        <p:txBody>
          <a:bodyPr anchorCtr="0" anchor="ctr" bIns="18275" lIns="36550" spcFirstLastPara="1" rIns="36550" wrap="square" tIns="18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176412" y="116774"/>
            <a:ext cx="1160764" cy="496970"/>
          </a:xfrm>
          <a:prstGeom prst="rect">
            <a:avLst/>
          </a:prstGeom>
          <a:noFill/>
          <a:ln>
            <a:noFill/>
          </a:ln>
        </p:spPr>
        <p:txBody>
          <a:bodyPr anchorCtr="0" anchor="b" bIns="18275" lIns="36550" spcFirstLastPara="1" rIns="36550" wrap="square" tIns="18275">
            <a:normAutofit/>
          </a:bodyPr>
          <a:lstStyle>
            <a:lvl1pPr lvl="0" algn="l">
              <a:spcBef>
                <a:spcPts val="0"/>
              </a:spcBef>
              <a:spcAft>
                <a:spcPts val="0"/>
              </a:spcAft>
              <a:buClr>
                <a:schemeClr val="dk1"/>
              </a:buClr>
              <a:buSzPts val="800"/>
              <a:buFont typeface="Calibri"/>
              <a:buNone/>
              <a:defRPr b="1" sz="800"/>
            </a:lvl1pPr>
            <a:lvl2pPr lvl="1">
              <a:spcBef>
                <a:spcPts val="0"/>
              </a:spcBef>
              <a:spcAft>
                <a:spcPts val="0"/>
              </a:spcAft>
              <a:buSzPts val="600"/>
              <a:buNone/>
              <a:defRPr/>
            </a:lvl2pPr>
            <a:lvl3pPr lvl="2">
              <a:spcBef>
                <a:spcPts val="0"/>
              </a:spcBef>
              <a:spcAft>
                <a:spcPts val="0"/>
              </a:spcAft>
              <a:buSzPts val="600"/>
              <a:buNone/>
              <a:defRPr/>
            </a:lvl3pPr>
            <a:lvl4pPr lvl="3">
              <a:spcBef>
                <a:spcPts val="0"/>
              </a:spcBef>
              <a:spcAft>
                <a:spcPts val="0"/>
              </a:spcAft>
              <a:buSzPts val="600"/>
              <a:buNone/>
              <a:defRPr/>
            </a:lvl4pPr>
            <a:lvl5pPr lvl="4">
              <a:spcBef>
                <a:spcPts val="0"/>
              </a:spcBef>
              <a:spcAft>
                <a:spcPts val="0"/>
              </a:spcAft>
              <a:buSzPts val="600"/>
              <a:buNone/>
              <a:defRPr/>
            </a:lvl5pPr>
            <a:lvl6pPr lvl="5">
              <a:spcBef>
                <a:spcPts val="0"/>
              </a:spcBef>
              <a:spcAft>
                <a:spcPts val="0"/>
              </a:spcAft>
              <a:buSzPts val="600"/>
              <a:buNone/>
              <a:defRPr/>
            </a:lvl6pPr>
            <a:lvl7pPr lvl="6">
              <a:spcBef>
                <a:spcPts val="0"/>
              </a:spcBef>
              <a:spcAft>
                <a:spcPts val="0"/>
              </a:spcAft>
              <a:buSzPts val="600"/>
              <a:buNone/>
              <a:defRPr/>
            </a:lvl7pPr>
            <a:lvl8pPr lvl="7">
              <a:spcBef>
                <a:spcPts val="0"/>
              </a:spcBef>
              <a:spcAft>
                <a:spcPts val="0"/>
              </a:spcAft>
              <a:buSzPts val="600"/>
              <a:buNone/>
              <a:defRPr/>
            </a:lvl8pPr>
            <a:lvl9pPr lvl="8">
              <a:spcBef>
                <a:spcPts val="0"/>
              </a:spcBef>
              <a:spcAft>
                <a:spcPts val="0"/>
              </a:spcAft>
              <a:buSzPts val="600"/>
              <a:buNone/>
              <a:defRPr/>
            </a:lvl9pPr>
          </a:lstStyle>
          <a:p/>
        </p:txBody>
      </p:sp>
      <p:sp>
        <p:nvSpPr>
          <p:cNvPr id="101" name="Google Shape;101;p21"/>
          <p:cNvSpPr txBox="1"/>
          <p:nvPr>
            <p:ph idx="1" type="body"/>
          </p:nvPr>
        </p:nvSpPr>
        <p:spPr>
          <a:xfrm>
            <a:off x="1379441" y="116774"/>
            <a:ext cx="1972379" cy="2503179"/>
          </a:xfrm>
          <a:prstGeom prst="rect">
            <a:avLst/>
          </a:prstGeom>
          <a:noFill/>
          <a:ln>
            <a:noFill/>
          </a:ln>
        </p:spPr>
        <p:txBody>
          <a:bodyPr anchorCtr="0" anchor="t" bIns="18275" lIns="36550" spcFirstLastPara="1" rIns="36550" wrap="square" tIns="18275">
            <a:normAutofit/>
          </a:bodyPr>
          <a:lstStyle>
            <a:lvl1pPr indent="-311150" lvl="0" marL="457200" algn="l">
              <a:spcBef>
                <a:spcPts val="300"/>
              </a:spcBef>
              <a:spcAft>
                <a:spcPts val="0"/>
              </a:spcAft>
              <a:buClr>
                <a:schemeClr val="dk1"/>
              </a:buClr>
              <a:buSzPts val="1300"/>
              <a:buChar char="•"/>
              <a:defRPr sz="1300"/>
            </a:lvl1pPr>
            <a:lvl2pPr indent="-298450" lvl="1" marL="914400" algn="l">
              <a:spcBef>
                <a:spcPts val="200"/>
              </a:spcBef>
              <a:spcAft>
                <a:spcPts val="0"/>
              </a:spcAft>
              <a:buClr>
                <a:schemeClr val="dk1"/>
              </a:buClr>
              <a:buSzPts val="1100"/>
              <a:buChar char="–"/>
              <a:defRPr sz="1100"/>
            </a:lvl2pPr>
            <a:lvl3pPr indent="-292100" lvl="2" marL="1371600" algn="l">
              <a:spcBef>
                <a:spcPts val="200"/>
              </a:spcBef>
              <a:spcAft>
                <a:spcPts val="0"/>
              </a:spcAft>
              <a:buClr>
                <a:schemeClr val="dk1"/>
              </a:buClr>
              <a:buSzPts val="1000"/>
              <a:buChar char="•"/>
              <a:defRPr sz="10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02" name="Google Shape;102;p21"/>
          <p:cNvSpPr txBox="1"/>
          <p:nvPr>
            <p:ph idx="2" type="body"/>
          </p:nvPr>
        </p:nvSpPr>
        <p:spPr>
          <a:xfrm>
            <a:off x="176412" y="613744"/>
            <a:ext cx="1160764" cy="2006210"/>
          </a:xfrm>
          <a:prstGeom prst="rect">
            <a:avLst/>
          </a:prstGeom>
          <a:noFill/>
          <a:ln>
            <a:noFill/>
          </a:ln>
        </p:spPr>
        <p:txBody>
          <a:bodyPr anchorCtr="0" anchor="t" bIns="18275" lIns="36550" spcFirstLastPara="1" rIns="36550" wrap="square" tIns="18275">
            <a:normAutofit/>
          </a:bodyPr>
          <a:lstStyle>
            <a:lvl1pPr indent="-228600" lvl="0" marL="457200" algn="l">
              <a:spcBef>
                <a:spcPts val="100"/>
              </a:spcBef>
              <a:spcAft>
                <a:spcPts val="0"/>
              </a:spcAft>
              <a:buClr>
                <a:schemeClr val="dk1"/>
              </a:buClr>
              <a:buSzPts val="600"/>
              <a:buNone/>
              <a:defRPr sz="600"/>
            </a:lvl1pPr>
            <a:lvl2pPr indent="-228600" lvl="1" marL="914400" algn="l">
              <a:spcBef>
                <a:spcPts val="100"/>
              </a:spcBef>
              <a:spcAft>
                <a:spcPts val="0"/>
              </a:spcAft>
              <a:buClr>
                <a:schemeClr val="dk1"/>
              </a:buClr>
              <a:buSzPts val="500"/>
              <a:buNone/>
              <a:defRPr sz="500"/>
            </a:lvl2pPr>
            <a:lvl3pPr indent="-228600" lvl="2" marL="1371600" algn="l">
              <a:spcBef>
                <a:spcPts val="100"/>
              </a:spcBef>
              <a:spcAft>
                <a:spcPts val="0"/>
              </a:spcAft>
              <a:buClr>
                <a:schemeClr val="dk1"/>
              </a:buClr>
              <a:buSzPts val="400"/>
              <a:buNone/>
              <a:defRPr sz="400"/>
            </a:lvl3pPr>
            <a:lvl4pPr indent="-228600" lvl="3" marL="1828800" algn="l">
              <a:spcBef>
                <a:spcPts val="100"/>
              </a:spcBef>
              <a:spcAft>
                <a:spcPts val="0"/>
              </a:spcAft>
              <a:buClr>
                <a:schemeClr val="dk1"/>
              </a:buClr>
              <a:buSzPts val="400"/>
              <a:buNone/>
              <a:defRPr sz="400"/>
            </a:lvl4pPr>
            <a:lvl5pPr indent="-228600" lvl="4" marL="2286000" algn="l">
              <a:spcBef>
                <a:spcPts val="100"/>
              </a:spcBef>
              <a:spcAft>
                <a:spcPts val="0"/>
              </a:spcAft>
              <a:buClr>
                <a:schemeClr val="dk1"/>
              </a:buClr>
              <a:buSzPts val="400"/>
              <a:buNone/>
              <a:defRPr sz="400"/>
            </a:lvl5pPr>
            <a:lvl6pPr indent="-228600" lvl="5" marL="2743200" algn="l">
              <a:spcBef>
                <a:spcPts val="100"/>
              </a:spcBef>
              <a:spcAft>
                <a:spcPts val="0"/>
              </a:spcAft>
              <a:buClr>
                <a:schemeClr val="dk1"/>
              </a:buClr>
              <a:buSzPts val="400"/>
              <a:buNone/>
              <a:defRPr sz="400"/>
            </a:lvl6pPr>
            <a:lvl7pPr indent="-228600" lvl="6" marL="3200400" algn="l">
              <a:spcBef>
                <a:spcPts val="100"/>
              </a:spcBef>
              <a:spcAft>
                <a:spcPts val="0"/>
              </a:spcAft>
              <a:buClr>
                <a:schemeClr val="dk1"/>
              </a:buClr>
              <a:buSzPts val="400"/>
              <a:buNone/>
              <a:defRPr sz="400"/>
            </a:lvl7pPr>
            <a:lvl8pPr indent="-228600" lvl="7" marL="3657600" algn="l">
              <a:spcBef>
                <a:spcPts val="100"/>
              </a:spcBef>
              <a:spcAft>
                <a:spcPts val="0"/>
              </a:spcAft>
              <a:buClr>
                <a:schemeClr val="dk1"/>
              </a:buClr>
              <a:buSzPts val="400"/>
              <a:buNone/>
              <a:defRPr sz="400"/>
            </a:lvl8pPr>
            <a:lvl9pPr indent="-228600" lvl="8" marL="4114800" algn="l">
              <a:spcBef>
                <a:spcPts val="100"/>
              </a:spcBef>
              <a:spcAft>
                <a:spcPts val="0"/>
              </a:spcAft>
              <a:buClr>
                <a:schemeClr val="dk1"/>
              </a:buClr>
              <a:buSzPts val="400"/>
              <a:buNone/>
              <a:defRPr sz="400"/>
            </a:lvl9pPr>
          </a:lstStyle>
          <a:p/>
        </p:txBody>
      </p:sp>
      <p:sp>
        <p:nvSpPr>
          <p:cNvPr id="103" name="Google Shape;103;p21"/>
          <p:cNvSpPr txBox="1"/>
          <p:nvPr>
            <p:ph idx="10" type="dt"/>
          </p:nvPr>
        </p:nvSpPr>
        <p:spPr>
          <a:xfrm>
            <a:off x="176412" y="2718397"/>
            <a:ext cx="823254" cy="156152"/>
          </a:xfrm>
          <a:prstGeom prst="rect">
            <a:avLst/>
          </a:prstGeom>
          <a:noFill/>
          <a:ln>
            <a:noFill/>
          </a:ln>
        </p:spPr>
        <p:txBody>
          <a:bodyPr anchorCtr="0" anchor="ctr" bIns="18275" lIns="36550" spcFirstLastPara="1" rIns="36550" wrap="square" tIns="18275">
            <a:noAutofit/>
          </a:bodyPr>
          <a:lstStyle>
            <a:lvl1pPr lvl="0" algn="l">
              <a:spcBef>
                <a:spcPts val="0"/>
              </a:spcBef>
              <a:spcAft>
                <a:spcPts val="0"/>
              </a:spcAft>
              <a:buSzPts val="600"/>
              <a:buNone/>
              <a:defRPr/>
            </a:lvl1pPr>
            <a:lvl2pPr lvl="1" algn="l">
              <a:spcBef>
                <a:spcPts val="0"/>
              </a:spcBef>
              <a:spcAft>
                <a:spcPts val="0"/>
              </a:spcAft>
              <a:buSzPts val="600"/>
              <a:buNone/>
              <a:defRPr/>
            </a:lvl2pPr>
            <a:lvl3pPr lvl="2" algn="l">
              <a:spcBef>
                <a:spcPts val="0"/>
              </a:spcBef>
              <a:spcAft>
                <a:spcPts val="0"/>
              </a:spcAft>
              <a:buSzPts val="600"/>
              <a:buNone/>
              <a:defRPr/>
            </a:lvl3pPr>
            <a:lvl4pPr lvl="3" algn="l">
              <a:spcBef>
                <a:spcPts val="0"/>
              </a:spcBef>
              <a:spcAft>
                <a:spcPts val="0"/>
              </a:spcAft>
              <a:buSzPts val="600"/>
              <a:buNone/>
              <a:defRPr/>
            </a:lvl4pPr>
            <a:lvl5pPr lvl="4" algn="l">
              <a:spcBef>
                <a:spcPts val="0"/>
              </a:spcBef>
              <a:spcAft>
                <a:spcPts val="0"/>
              </a:spcAft>
              <a:buSzPts val="600"/>
              <a:buNone/>
              <a:defRPr/>
            </a:lvl5pPr>
            <a:lvl6pPr lvl="5" algn="l">
              <a:spcBef>
                <a:spcPts val="0"/>
              </a:spcBef>
              <a:spcAft>
                <a:spcPts val="0"/>
              </a:spcAft>
              <a:buSzPts val="600"/>
              <a:buNone/>
              <a:defRPr/>
            </a:lvl6pPr>
            <a:lvl7pPr lvl="6" algn="l">
              <a:spcBef>
                <a:spcPts val="0"/>
              </a:spcBef>
              <a:spcAft>
                <a:spcPts val="0"/>
              </a:spcAft>
              <a:buSzPts val="600"/>
              <a:buNone/>
              <a:defRPr/>
            </a:lvl7pPr>
            <a:lvl8pPr lvl="7" algn="l">
              <a:spcBef>
                <a:spcPts val="0"/>
              </a:spcBef>
              <a:spcAft>
                <a:spcPts val="0"/>
              </a:spcAft>
              <a:buSzPts val="600"/>
              <a:buNone/>
              <a:defRPr/>
            </a:lvl8pPr>
            <a:lvl9pPr lvl="8" algn="l">
              <a:spcBef>
                <a:spcPts val="0"/>
              </a:spcBef>
              <a:spcAft>
                <a:spcPts val="0"/>
              </a:spcAft>
              <a:buSzPts val="600"/>
              <a:buNone/>
              <a:defRPr/>
            </a:lvl9pPr>
          </a:lstStyle>
          <a:p/>
        </p:txBody>
      </p:sp>
      <p:sp>
        <p:nvSpPr>
          <p:cNvPr id="104" name="Google Shape;104;p21"/>
          <p:cNvSpPr txBox="1"/>
          <p:nvPr>
            <p:ph idx="11" type="ftr"/>
          </p:nvPr>
        </p:nvSpPr>
        <p:spPr>
          <a:xfrm>
            <a:off x="1205479" y="2718397"/>
            <a:ext cx="1117273" cy="156152"/>
          </a:xfrm>
          <a:prstGeom prst="rect">
            <a:avLst/>
          </a:prstGeom>
          <a:noFill/>
          <a:ln>
            <a:noFill/>
          </a:ln>
        </p:spPr>
        <p:txBody>
          <a:bodyPr anchorCtr="0" anchor="ctr" bIns="18275" lIns="36550" spcFirstLastPara="1" rIns="36550" wrap="square" tIns="18275">
            <a:noAutofit/>
          </a:bodyPr>
          <a:lstStyle>
            <a:lvl1pPr lvl="0" algn="ctr">
              <a:spcBef>
                <a:spcPts val="0"/>
              </a:spcBef>
              <a:spcAft>
                <a:spcPts val="0"/>
              </a:spcAft>
              <a:buSzPts val="600"/>
              <a:buNone/>
              <a:defRPr/>
            </a:lvl1pPr>
            <a:lvl2pPr lvl="1" algn="l">
              <a:spcBef>
                <a:spcPts val="0"/>
              </a:spcBef>
              <a:spcAft>
                <a:spcPts val="0"/>
              </a:spcAft>
              <a:buSzPts val="600"/>
              <a:buNone/>
              <a:defRPr/>
            </a:lvl2pPr>
            <a:lvl3pPr lvl="2" algn="l">
              <a:spcBef>
                <a:spcPts val="0"/>
              </a:spcBef>
              <a:spcAft>
                <a:spcPts val="0"/>
              </a:spcAft>
              <a:buSzPts val="600"/>
              <a:buNone/>
              <a:defRPr/>
            </a:lvl3pPr>
            <a:lvl4pPr lvl="3" algn="l">
              <a:spcBef>
                <a:spcPts val="0"/>
              </a:spcBef>
              <a:spcAft>
                <a:spcPts val="0"/>
              </a:spcAft>
              <a:buSzPts val="600"/>
              <a:buNone/>
              <a:defRPr/>
            </a:lvl4pPr>
            <a:lvl5pPr lvl="4" algn="l">
              <a:spcBef>
                <a:spcPts val="0"/>
              </a:spcBef>
              <a:spcAft>
                <a:spcPts val="0"/>
              </a:spcAft>
              <a:buSzPts val="600"/>
              <a:buNone/>
              <a:defRPr/>
            </a:lvl5pPr>
            <a:lvl6pPr lvl="5" algn="l">
              <a:spcBef>
                <a:spcPts val="0"/>
              </a:spcBef>
              <a:spcAft>
                <a:spcPts val="0"/>
              </a:spcAft>
              <a:buSzPts val="600"/>
              <a:buNone/>
              <a:defRPr/>
            </a:lvl6pPr>
            <a:lvl7pPr lvl="6" algn="l">
              <a:spcBef>
                <a:spcPts val="0"/>
              </a:spcBef>
              <a:spcAft>
                <a:spcPts val="0"/>
              </a:spcAft>
              <a:buSzPts val="600"/>
              <a:buNone/>
              <a:defRPr/>
            </a:lvl7pPr>
            <a:lvl8pPr lvl="7" algn="l">
              <a:spcBef>
                <a:spcPts val="0"/>
              </a:spcBef>
              <a:spcAft>
                <a:spcPts val="0"/>
              </a:spcAft>
              <a:buSzPts val="600"/>
              <a:buNone/>
              <a:defRPr/>
            </a:lvl8pPr>
            <a:lvl9pPr lvl="8" algn="l">
              <a:spcBef>
                <a:spcPts val="0"/>
              </a:spcBef>
              <a:spcAft>
                <a:spcPts val="0"/>
              </a:spcAft>
              <a:buSzPts val="600"/>
              <a:buNone/>
              <a:defRPr/>
            </a:lvl9pPr>
          </a:lstStyle>
          <a:p/>
        </p:txBody>
      </p:sp>
      <p:sp>
        <p:nvSpPr>
          <p:cNvPr id="105" name="Google Shape;105;p21"/>
          <p:cNvSpPr txBox="1"/>
          <p:nvPr>
            <p:ph idx="12" type="sldNum"/>
          </p:nvPr>
        </p:nvSpPr>
        <p:spPr>
          <a:xfrm>
            <a:off x="2528566" y="2718397"/>
            <a:ext cx="823254" cy="156152"/>
          </a:xfrm>
          <a:prstGeom prst="rect">
            <a:avLst/>
          </a:prstGeom>
          <a:noFill/>
          <a:ln>
            <a:noFill/>
          </a:ln>
        </p:spPr>
        <p:txBody>
          <a:bodyPr anchorCtr="0" anchor="ctr" bIns="18275" lIns="36550" spcFirstLastPara="1" rIns="36550" wrap="square" tIns="18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691558" y="2053055"/>
            <a:ext cx="2116939" cy="242375"/>
          </a:xfrm>
          <a:prstGeom prst="rect">
            <a:avLst/>
          </a:prstGeom>
          <a:noFill/>
          <a:ln>
            <a:noFill/>
          </a:ln>
        </p:spPr>
        <p:txBody>
          <a:bodyPr anchorCtr="0" anchor="b" bIns="18275" lIns="36550" spcFirstLastPara="1" rIns="36550" wrap="square" tIns="18275">
            <a:normAutofit/>
          </a:bodyPr>
          <a:lstStyle>
            <a:lvl1pPr lvl="0" algn="l">
              <a:spcBef>
                <a:spcPts val="0"/>
              </a:spcBef>
              <a:spcAft>
                <a:spcPts val="0"/>
              </a:spcAft>
              <a:buClr>
                <a:schemeClr val="dk1"/>
              </a:buClr>
              <a:buSzPts val="800"/>
              <a:buFont typeface="Calibri"/>
              <a:buNone/>
              <a:defRPr b="1" sz="800"/>
            </a:lvl1pPr>
            <a:lvl2pPr lvl="1">
              <a:spcBef>
                <a:spcPts val="0"/>
              </a:spcBef>
              <a:spcAft>
                <a:spcPts val="0"/>
              </a:spcAft>
              <a:buSzPts val="600"/>
              <a:buNone/>
              <a:defRPr/>
            </a:lvl2pPr>
            <a:lvl3pPr lvl="2">
              <a:spcBef>
                <a:spcPts val="0"/>
              </a:spcBef>
              <a:spcAft>
                <a:spcPts val="0"/>
              </a:spcAft>
              <a:buSzPts val="600"/>
              <a:buNone/>
              <a:defRPr/>
            </a:lvl3pPr>
            <a:lvl4pPr lvl="3">
              <a:spcBef>
                <a:spcPts val="0"/>
              </a:spcBef>
              <a:spcAft>
                <a:spcPts val="0"/>
              </a:spcAft>
              <a:buSzPts val="600"/>
              <a:buNone/>
              <a:defRPr/>
            </a:lvl4pPr>
            <a:lvl5pPr lvl="4">
              <a:spcBef>
                <a:spcPts val="0"/>
              </a:spcBef>
              <a:spcAft>
                <a:spcPts val="0"/>
              </a:spcAft>
              <a:buSzPts val="600"/>
              <a:buNone/>
              <a:defRPr/>
            </a:lvl5pPr>
            <a:lvl6pPr lvl="5">
              <a:spcBef>
                <a:spcPts val="0"/>
              </a:spcBef>
              <a:spcAft>
                <a:spcPts val="0"/>
              </a:spcAft>
              <a:buSzPts val="600"/>
              <a:buNone/>
              <a:defRPr/>
            </a:lvl6pPr>
            <a:lvl7pPr lvl="6">
              <a:spcBef>
                <a:spcPts val="0"/>
              </a:spcBef>
              <a:spcAft>
                <a:spcPts val="0"/>
              </a:spcAft>
              <a:buSzPts val="600"/>
              <a:buNone/>
              <a:defRPr/>
            </a:lvl7pPr>
            <a:lvl8pPr lvl="7">
              <a:spcBef>
                <a:spcPts val="0"/>
              </a:spcBef>
              <a:spcAft>
                <a:spcPts val="0"/>
              </a:spcAft>
              <a:buSzPts val="600"/>
              <a:buNone/>
              <a:defRPr/>
            </a:lvl8pPr>
            <a:lvl9pPr lvl="8">
              <a:spcBef>
                <a:spcPts val="0"/>
              </a:spcBef>
              <a:spcAft>
                <a:spcPts val="0"/>
              </a:spcAft>
              <a:buSzPts val="600"/>
              <a:buNone/>
              <a:defRPr/>
            </a:lvl9pPr>
          </a:lstStyle>
          <a:p/>
        </p:txBody>
      </p:sp>
      <p:sp>
        <p:nvSpPr>
          <p:cNvPr id="108" name="Google Shape;108;p22"/>
          <p:cNvSpPr/>
          <p:nvPr>
            <p:ph idx="2" type="pic"/>
          </p:nvPr>
        </p:nvSpPr>
        <p:spPr>
          <a:xfrm>
            <a:off x="691558" y="262063"/>
            <a:ext cx="2116939" cy="1759761"/>
          </a:xfrm>
          <a:prstGeom prst="rect">
            <a:avLst/>
          </a:prstGeom>
          <a:noFill/>
          <a:ln>
            <a:noFill/>
          </a:ln>
        </p:spPr>
      </p:sp>
      <p:sp>
        <p:nvSpPr>
          <p:cNvPr id="109" name="Google Shape;109;p22"/>
          <p:cNvSpPr txBox="1"/>
          <p:nvPr>
            <p:ph idx="1" type="body"/>
          </p:nvPr>
        </p:nvSpPr>
        <p:spPr>
          <a:xfrm>
            <a:off x="691558" y="2295430"/>
            <a:ext cx="2116939" cy="344212"/>
          </a:xfrm>
          <a:prstGeom prst="rect">
            <a:avLst/>
          </a:prstGeom>
          <a:noFill/>
          <a:ln>
            <a:noFill/>
          </a:ln>
        </p:spPr>
        <p:txBody>
          <a:bodyPr anchorCtr="0" anchor="t" bIns="18275" lIns="36550" spcFirstLastPara="1" rIns="36550" wrap="square" tIns="18275">
            <a:normAutofit/>
          </a:bodyPr>
          <a:lstStyle>
            <a:lvl1pPr indent="-228600" lvl="0" marL="457200" algn="l">
              <a:spcBef>
                <a:spcPts val="100"/>
              </a:spcBef>
              <a:spcAft>
                <a:spcPts val="0"/>
              </a:spcAft>
              <a:buClr>
                <a:schemeClr val="dk1"/>
              </a:buClr>
              <a:buSzPts val="600"/>
              <a:buNone/>
              <a:defRPr sz="600"/>
            </a:lvl1pPr>
            <a:lvl2pPr indent="-228600" lvl="1" marL="914400" algn="l">
              <a:spcBef>
                <a:spcPts val="100"/>
              </a:spcBef>
              <a:spcAft>
                <a:spcPts val="0"/>
              </a:spcAft>
              <a:buClr>
                <a:schemeClr val="dk1"/>
              </a:buClr>
              <a:buSzPts val="500"/>
              <a:buNone/>
              <a:defRPr sz="500"/>
            </a:lvl2pPr>
            <a:lvl3pPr indent="-228600" lvl="2" marL="1371600" algn="l">
              <a:spcBef>
                <a:spcPts val="100"/>
              </a:spcBef>
              <a:spcAft>
                <a:spcPts val="0"/>
              </a:spcAft>
              <a:buClr>
                <a:schemeClr val="dk1"/>
              </a:buClr>
              <a:buSzPts val="400"/>
              <a:buNone/>
              <a:defRPr sz="400"/>
            </a:lvl3pPr>
            <a:lvl4pPr indent="-228600" lvl="3" marL="1828800" algn="l">
              <a:spcBef>
                <a:spcPts val="100"/>
              </a:spcBef>
              <a:spcAft>
                <a:spcPts val="0"/>
              </a:spcAft>
              <a:buClr>
                <a:schemeClr val="dk1"/>
              </a:buClr>
              <a:buSzPts val="400"/>
              <a:buNone/>
              <a:defRPr sz="400"/>
            </a:lvl4pPr>
            <a:lvl5pPr indent="-228600" lvl="4" marL="2286000" algn="l">
              <a:spcBef>
                <a:spcPts val="100"/>
              </a:spcBef>
              <a:spcAft>
                <a:spcPts val="0"/>
              </a:spcAft>
              <a:buClr>
                <a:schemeClr val="dk1"/>
              </a:buClr>
              <a:buSzPts val="400"/>
              <a:buNone/>
              <a:defRPr sz="400"/>
            </a:lvl5pPr>
            <a:lvl6pPr indent="-228600" lvl="5" marL="2743200" algn="l">
              <a:spcBef>
                <a:spcPts val="100"/>
              </a:spcBef>
              <a:spcAft>
                <a:spcPts val="0"/>
              </a:spcAft>
              <a:buClr>
                <a:schemeClr val="dk1"/>
              </a:buClr>
              <a:buSzPts val="400"/>
              <a:buNone/>
              <a:defRPr sz="400"/>
            </a:lvl6pPr>
            <a:lvl7pPr indent="-228600" lvl="6" marL="3200400" algn="l">
              <a:spcBef>
                <a:spcPts val="100"/>
              </a:spcBef>
              <a:spcAft>
                <a:spcPts val="0"/>
              </a:spcAft>
              <a:buClr>
                <a:schemeClr val="dk1"/>
              </a:buClr>
              <a:buSzPts val="400"/>
              <a:buNone/>
              <a:defRPr sz="400"/>
            </a:lvl7pPr>
            <a:lvl8pPr indent="-228600" lvl="7" marL="3657600" algn="l">
              <a:spcBef>
                <a:spcPts val="100"/>
              </a:spcBef>
              <a:spcAft>
                <a:spcPts val="0"/>
              </a:spcAft>
              <a:buClr>
                <a:schemeClr val="dk1"/>
              </a:buClr>
              <a:buSzPts val="400"/>
              <a:buNone/>
              <a:defRPr sz="400"/>
            </a:lvl8pPr>
            <a:lvl9pPr indent="-228600" lvl="8" marL="4114800" algn="l">
              <a:spcBef>
                <a:spcPts val="100"/>
              </a:spcBef>
              <a:spcAft>
                <a:spcPts val="0"/>
              </a:spcAft>
              <a:buClr>
                <a:schemeClr val="dk1"/>
              </a:buClr>
              <a:buSzPts val="400"/>
              <a:buNone/>
              <a:defRPr sz="400"/>
            </a:lvl9pPr>
          </a:lstStyle>
          <a:p/>
        </p:txBody>
      </p:sp>
      <p:sp>
        <p:nvSpPr>
          <p:cNvPr id="110" name="Google Shape;110;p22"/>
          <p:cNvSpPr txBox="1"/>
          <p:nvPr>
            <p:ph idx="10" type="dt"/>
          </p:nvPr>
        </p:nvSpPr>
        <p:spPr>
          <a:xfrm>
            <a:off x="176412" y="2718397"/>
            <a:ext cx="823254" cy="156152"/>
          </a:xfrm>
          <a:prstGeom prst="rect">
            <a:avLst/>
          </a:prstGeom>
          <a:noFill/>
          <a:ln>
            <a:noFill/>
          </a:ln>
        </p:spPr>
        <p:txBody>
          <a:bodyPr anchorCtr="0" anchor="ctr" bIns="18275" lIns="36550" spcFirstLastPara="1" rIns="36550" wrap="square" tIns="18275">
            <a:noAutofit/>
          </a:bodyPr>
          <a:lstStyle>
            <a:lvl1pPr lvl="0" algn="l">
              <a:spcBef>
                <a:spcPts val="0"/>
              </a:spcBef>
              <a:spcAft>
                <a:spcPts val="0"/>
              </a:spcAft>
              <a:buSzPts val="600"/>
              <a:buNone/>
              <a:defRPr/>
            </a:lvl1pPr>
            <a:lvl2pPr lvl="1" algn="l">
              <a:spcBef>
                <a:spcPts val="0"/>
              </a:spcBef>
              <a:spcAft>
                <a:spcPts val="0"/>
              </a:spcAft>
              <a:buSzPts val="600"/>
              <a:buNone/>
              <a:defRPr/>
            </a:lvl2pPr>
            <a:lvl3pPr lvl="2" algn="l">
              <a:spcBef>
                <a:spcPts val="0"/>
              </a:spcBef>
              <a:spcAft>
                <a:spcPts val="0"/>
              </a:spcAft>
              <a:buSzPts val="600"/>
              <a:buNone/>
              <a:defRPr/>
            </a:lvl3pPr>
            <a:lvl4pPr lvl="3" algn="l">
              <a:spcBef>
                <a:spcPts val="0"/>
              </a:spcBef>
              <a:spcAft>
                <a:spcPts val="0"/>
              </a:spcAft>
              <a:buSzPts val="600"/>
              <a:buNone/>
              <a:defRPr/>
            </a:lvl4pPr>
            <a:lvl5pPr lvl="4" algn="l">
              <a:spcBef>
                <a:spcPts val="0"/>
              </a:spcBef>
              <a:spcAft>
                <a:spcPts val="0"/>
              </a:spcAft>
              <a:buSzPts val="600"/>
              <a:buNone/>
              <a:defRPr/>
            </a:lvl5pPr>
            <a:lvl6pPr lvl="5" algn="l">
              <a:spcBef>
                <a:spcPts val="0"/>
              </a:spcBef>
              <a:spcAft>
                <a:spcPts val="0"/>
              </a:spcAft>
              <a:buSzPts val="600"/>
              <a:buNone/>
              <a:defRPr/>
            </a:lvl6pPr>
            <a:lvl7pPr lvl="6" algn="l">
              <a:spcBef>
                <a:spcPts val="0"/>
              </a:spcBef>
              <a:spcAft>
                <a:spcPts val="0"/>
              </a:spcAft>
              <a:buSzPts val="600"/>
              <a:buNone/>
              <a:defRPr/>
            </a:lvl7pPr>
            <a:lvl8pPr lvl="7" algn="l">
              <a:spcBef>
                <a:spcPts val="0"/>
              </a:spcBef>
              <a:spcAft>
                <a:spcPts val="0"/>
              </a:spcAft>
              <a:buSzPts val="600"/>
              <a:buNone/>
              <a:defRPr/>
            </a:lvl8pPr>
            <a:lvl9pPr lvl="8" algn="l">
              <a:spcBef>
                <a:spcPts val="0"/>
              </a:spcBef>
              <a:spcAft>
                <a:spcPts val="0"/>
              </a:spcAft>
              <a:buSzPts val="600"/>
              <a:buNone/>
              <a:defRPr/>
            </a:lvl9pPr>
          </a:lstStyle>
          <a:p/>
        </p:txBody>
      </p:sp>
      <p:sp>
        <p:nvSpPr>
          <p:cNvPr id="111" name="Google Shape;111;p22"/>
          <p:cNvSpPr txBox="1"/>
          <p:nvPr>
            <p:ph idx="11" type="ftr"/>
          </p:nvPr>
        </p:nvSpPr>
        <p:spPr>
          <a:xfrm>
            <a:off x="1205479" y="2718397"/>
            <a:ext cx="1117273" cy="156152"/>
          </a:xfrm>
          <a:prstGeom prst="rect">
            <a:avLst/>
          </a:prstGeom>
          <a:noFill/>
          <a:ln>
            <a:noFill/>
          </a:ln>
        </p:spPr>
        <p:txBody>
          <a:bodyPr anchorCtr="0" anchor="ctr" bIns="18275" lIns="36550" spcFirstLastPara="1" rIns="36550" wrap="square" tIns="18275">
            <a:noAutofit/>
          </a:bodyPr>
          <a:lstStyle>
            <a:lvl1pPr lvl="0" algn="ctr">
              <a:spcBef>
                <a:spcPts val="0"/>
              </a:spcBef>
              <a:spcAft>
                <a:spcPts val="0"/>
              </a:spcAft>
              <a:buSzPts val="600"/>
              <a:buNone/>
              <a:defRPr/>
            </a:lvl1pPr>
            <a:lvl2pPr lvl="1" algn="l">
              <a:spcBef>
                <a:spcPts val="0"/>
              </a:spcBef>
              <a:spcAft>
                <a:spcPts val="0"/>
              </a:spcAft>
              <a:buSzPts val="600"/>
              <a:buNone/>
              <a:defRPr/>
            </a:lvl2pPr>
            <a:lvl3pPr lvl="2" algn="l">
              <a:spcBef>
                <a:spcPts val="0"/>
              </a:spcBef>
              <a:spcAft>
                <a:spcPts val="0"/>
              </a:spcAft>
              <a:buSzPts val="600"/>
              <a:buNone/>
              <a:defRPr/>
            </a:lvl3pPr>
            <a:lvl4pPr lvl="3" algn="l">
              <a:spcBef>
                <a:spcPts val="0"/>
              </a:spcBef>
              <a:spcAft>
                <a:spcPts val="0"/>
              </a:spcAft>
              <a:buSzPts val="600"/>
              <a:buNone/>
              <a:defRPr/>
            </a:lvl4pPr>
            <a:lvl5pPr lvl="4" algn="l">
              <a:spcBef>
                <a:spcPts val="0"/>
              </a:spcBef>
              <a:spcAft>
                <a:spcPts val="0"/>
              </a:spcAft>
              <a:buSzPts val="600"/>
              <a:buNone/>
              <a:defRPr/>
            </a:lvl5pPr>
            <a:lvl6pPr lvl="5" algn="l">
              <a:spcBef>
                <a:spcPts val="0"/>
              </a:spcBef>
              <a:spcAft>
                <a:spcPts val="0"/>
              </a:spcAft>
              <a:buSzPts val="600"/>
              <a:buNone/>
              <a:defRPr/>
            </a:lvl6pPr>
            <a:lvl7pPr lvl="6" algn="l">
              <a:spcBef>
                <a:spcPts val="0"/>
              </a:spcBef>
              <a:spcAft>
                <a:spcPts val="0"/>
              </a:spcAft>
              <a:buSzPts val="600"/>
              <a:buNone/>
              <a:defRPr/>
            </a:lvl7pPr>
            <a:lvl8pPr lvl="7" algn="l">
              <a:spcBef>
                <a:spcPts val="0"/>
              </a:spcBef>
              <a:spcAft>
                <a:spcPts val="0"/>
              </a:spcAft>
              <a:buSzPts val="600"/>
              <a:buNone/>
              <a:defRPr/>
            </a:lvl8pPr>
            <a:lvl9pPr lvl="8" algn="l">
              <a:spcBef>
                <a:spcPts val="0"/>
              </a:spcBef>
              <a:spcAft>
                <a:spcPts val="0"/>
              </a:spcAft>
              <a:buSzPts val="600"/>
              <a:buNone/>
              <a:defRPr/>
            </a:lvl9pPr>
          </a:lstStyle>
          <a:p/>
        </p:txBody>
      </p:sp>
      <p:sp>
        <p:nvSpPr>
          <p:cNvPr id="112" name="Google Shape;112;p22"/>
          <p:cNvSpPr txBox="1"/>
          <p:nvPr>
            <p:ph idx="12" type="sldNum"/>
          </p:nvPr>
        </p:nvSpPr>
        <p:spPr>
          <a:xfrm>
            <a:off x="2528566" y="2718397"/>
            <a:ext cx="823254" cy="156152"/>
          </a:xfrm>
          <a:prstGeom prst="rect">
            <a:avLst/>
          </a:prstGeom>
          <a:noFill/>
          <a:ln>
            <a:noFill/>
          </a:ln>
        </p:spPr>
        <p:txBody>
          <a:bodyPr anchorCtr="0" anchor="ctr" bIns="18275" lIns="36550" spcFirstLastPara="1" rIns="36550" wrap="square" tIns="18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176412" y="117453"/>
            <a:ext cx="3175408" cy="488823"/>
          </a:xfrm>
          <a:prstGeom prst="rect">
            <a:avLst/>
          </a:prstGeom>
          <a:noFill/>
          <a:ln>
            <a:noFill/>
          </a:ln>
        </p:spPr>
        <p:txBody>
          <a:bodyPr anchorCtr="0" anchor="ctr" bIns="18275" lIns="36550" spcFirstLastPara="1" rIns="36550" wrap="square" tIns="18275">
            <a:normAutofit/>
          </a:bodyPr>
          <a:lstStyle>
            <a:lvl1pPr lvl="0" algn="ctr">
              <a:spcBef>
                <a:spcPts val="0"/>
              </a:spcBef>
              <a:spcAft>
                <a:spcPts val="0"/>
              </a:spcAft>
              <a:buClr>
                <a:schemeClr val="dk1"/>
              </a:buClr>
              <a:buSzPts val="700"/>
              <a:buNone/>
              <a:defRPr/>
            </a:lvl1pPr>
            <a:lvl2pPr lvl="1">
              <a:spcBef>
                <a:spcPts val="0"/>
              </a:spcBef>
              <a:spcAft>
                <a:spcPts val="0"/>
              </a:spcAft>
              <a:buSzPts val="600"/>
              <a:buNone/>
              <a:defRPr/>
            </a:lvl2pPr>
            <a:lvl3pPr lvl="2">
              <a:spcBef>
                <a:spcPts val="0"/>
              </a:spcBef>
              <a:spcAft>
                <a:spcPts val="0"/>
              </a:spcAft>
              <a:buSzPts val="600"/>
              <a:buNone/>
              <a:defRPr/>
            </a:lvl3pPr>
            <a:lvl4pPr lvl="3">
              <a:spcBef>
                <a:spcPts val="0"/>
              </a:spcBef>
              <a:spcAft>
                <a:spcPts val="0"/>
              </a:spcAft>
              <a:buSzPts val="600"/>
              <a:buNone/>
              <a:defRPr/>
            </a:lvl4pPr>
            <a:lvl5pPr lvl="4">
              <a:spcBef>
                <a:spcPts val="0"/>
              </a:spcBef>
              <a:spcAft>
                <a:spcPts val="0"/>
              </a:spcAft>
              <a:buSzPts val="600"/>
              <a:buNone/>
              <a:defRPr/>
            </a:lvl5pPr>
            <a:lvl6pPr lvl="5">
              <a:spcBef>
                <a:spcPts val="0"/>
              </a:spcBef>
              <a:spcAft>
                <a:spcPts val="0"/>
              </a:spcAft>
              <a:buSzPts val="600"/>
              <a:buNone/>
              <a:defRPr/>
            </a:lvl6pPr>
            <a:lvl7pPr lvl="6">
              <a:spcBef>
                <a:spcPts val="0"/>
              </a:spcBef>
              <a:spcAft>
                <a:spcPts val="0"/>
              </a:spcAft>
              <a:buSzPts val="600"/>
              <a:buNone/>
              <a:defRPr/>
            </a:lvl7pPr>
            <a:lvl8pPr lvl="7">
              <a:spcBef>
                <a:spcPts val="0"/>
              </a:spcBef>
              <a:spcAft>
                <a:spcPts val="0"/>
              </a:spcAft>
              <a:buSzPts val="600"/>
              <a:buNone/>
              <a:defRPr/>
            </a:lvl8pPr>
            <a:lvl9pPr lvl="8">
              <a:spcBef>
                <a:spcPts val="0"/>
              </a:spcBef>
              <a:spcAft>
                <a:spcPts val="0"/>
              </a:spcAft>
              <a:buSzPts val="600"/>
              <a:buNone/>
              <a:defRPr/>
            </a:lvl9pPr>
          </a:lstStyle>
          <a:p/>
        </p:txBody>
      </p:sp>
      <p:sp>
        <p:nvSpPr>
          <p:cNvPr id="115" name="Google Shape;115;p23"/>
          <p:cNvSpPr txBox="1"/>
          <p:nvPr>
            <p:ph idx="1" type="body"/>
          </p:nvPr>
        </p:nvSpPr>
        <p:spPr>
          <a:xfrm rot="5400000">
            <a:off x="796315" y="64448"/>
            <a:ext cx="1935602" cy="3175408"/>
          </a:xfrm>
          <a:prstGeom prst="rect">
            <a:avLst/>
          </a:prstGeom>
          <a:noFill/>
          <a:ln>
            <a:noFill/>
          </a:ln>
        </p:spPr>
        <p:txBody>
          <a:bodyPr anchorCtr="0" anchor="t" bIns="18275" lIns="36550" spcFirstLastPara="1" rIns="36550" wrap="square" tIns="18275">
            <a:normAutofit/>
          </a:bodyPr>
          <a:lstStyle>
            <a:lvl1pPr indent="-273050" lvl="0" marL="457200" algn="l">
              <a:spcBef>
                <a:spcPts val="100"/>
              </a:spcBef>
              <a:spcAft>
                <a:spcPts val="0"/>
              </a:spcAft>
              <a:buClr>
                <a:schemeClr val="dk1"/>
              </a:buClr>
              <a:buSzPts val="700"/>
              <a:buChar char="•"/>
              <a:defRPr/>
            </a:lvl1pPr>
            <a:lvl2pPr indent="-273050" lvl="1" marL="914400" algn="l">
              <a:spcBef>
                <a:spcPts val="100"/>
              </a:spcBef>
              <a:spcAft>
                <a:spcPts val="0"/>
              </a:spcAft>
              <a:buClr>
                <a:schemeClr val="dk1"/>
              </a:buClr>
              <a:buSzPts val="700"/>
              <a:buChar char="–"/>
              <a:defRPr/>
            </a:lvl2pPr>
            <a:lvl3pPr indent="-273050" lvl="2" marL="1371600" algn="l">
              <a:spcBef>
                <a:spcPts val="100"/>
              </a:spcBef>
              <a:spcAft>
                <a:spcPts val="0"/>
              </a:spcAft>
              <a:buClr>
                <a:schemeClr val="dk1"/>
              </a:buClr>
              <a:buSzPts val="700"/>
              <a:buChar char="•"/>
              <a:defRPr/>
            </a:lvl3pPr>
            <a:lvl4pPr indent="-273050" lvl="3" marL="1828800" algn="l">
              <a:spcBef>
                <a:spcPts val="100"/>
              </a:spcBef>
              <a:spcAft>
                <a:spcPts val="0"/>
              </a:spcAft>
              <a:buClr>
                <a:schemeClr val="dk1"/>
              </a:buClr>
              <a:buSzPts val="700"/>
              <a:buChar char="–"/>
              <a:defRPr/>
            </a:lvl4pPr>
            <a:lvl5pPr indent="-273050" lvl="4" marL="2286000" algn="l">
              <a:spcBef>
                <a:spcPts val="100"/>
              </a:spcBef>
              <a:spcAft>
                <a:spcPts val="0"/>
              </a:spcAft>
              <a:buClr>
                <a:schemeClr val="dk1"/>
              </a:buClr>
              <a:buSzPts val="700"/>
              <a:buChar char="»"/>
              <a:defRPr/>
            </a:lvl5pPr>
            <a:lvl6pPr indent="-273050" lvl="5" marL="2743200" algn="l">
              <a:spcBef>
                <a:spcPts val="100"/>
              </a:spcBef>
              <a:spcAft>
                <a:spcPts val="0"/>
              </a:spcAft>
              <a:buClr>
                <a:schemeClr val="dk1"/>
              </a:buClr>
              <a:buSzPts val="700"/>
              <a:buChar char="•"/>
              <a:defRPr/>
            </a:lvl6pPr>
            <a:lvl7pPr indent="-273050" lvl="6" marL="3200400" algn="l">
              <a:spcBef>
                <a:spcPts val="100"/>
              </a:spcBef>
              <a:spcAft>
                <a:spcPts val="0"/>
              </a:spcAft>
              <a:buClr>
                <a:schemeClr val="dk1"/>
              </a:buClr>
              <a:buSzPts val="700"/>
              <a:buChar char="•"/>
              <a:defRPr/>
            </a:lvl7pPr>
            <a:lvl8pPr indent="-273050" lvl="7" marL="3657600" algn="l">
              <a:spcBef>
                <a:spcPts val="100"/>
              </a:spcBef>
              <a:spcAft>
                <a:spcPts val="0"/>
              </a:spcAft>
              <a:buClr>
                <a:schemeClr val="dk1"/>
              </a:buClr>
              <a:buSzPts val="700"/>
              <a:buChar char="•"/>
              <a:defRPr/>
            </a:lvl8pPr>
            <a:lvl9pPr indent="-273050" lvl="8" marL="4114800" algn="l">
              <a:spcBef>
                <a:spcPts val="100"/>
              </a:spcBef>
              <a:spcAft>
                <a:spcPts val="0"/>
              </a:spcAft>
              <a:buClr>
                <a:schemeClr val="dk1"/>
              </a:buClr>
              <a:buSzPts val="700"/>
              <a:buChar char="•"/>
              <a:defRPr/>
            </a:lvl9pPr>
          </a:lstStyle>
          <a:p/>
        </p:txBody>
      </p:sp>
      <p:sp>
        <p:nvSpPr>
          <p:cNvPr id="116" name="Google Shape;116;p23"/>
          <p:cNvSpPr txBox="1"/>
          <p:nvPr>
            <p:ph idx="10" type="dt"/>
          </p:nvPr>
        </p:nvSpPr>
        <p:spPr>
          <a:xfrm>
            <a:off x="176412" y="2718397"/>
            <a:ext cx="823254" cy="156152"/>
          </a:xfrm>
          <a:prstGeom prst="rect">
            <a:avLst/>
          </a:prstGeom>
          <a:noFill/>
          <a:ln>
            <a:noFill/>
          </a:ln>
        </p:spPr>
        <p:txBody>
          <a:bodyPr anchorCtr="0" anchor="ctr" bIns="18275" lIns="36550" spcFirstLastPara="1" rIns="36550" wrap="square" tIns="18275">
            <a:noAutofit/>
          </a:bodyPr>
          <a:lstStyle>
            <a:lvl1pPr lvl="0" algn="l">
              <a:spcBef>
                <a:spcPts val="0"/>
              </a:spcBef>
              <a:spcAft>
                <a:spcPts val="0"/>
              </a:spcAft>
              <a:buSzPts val="600"/>
              <a:buNone/>
              <a:defRPr/>
            </a:lvl1pPr>
            <a:lvl2pPr lvl="1" algn="l">
              <a:spcBef>
                <a:spcPts val="0"/>
              </a:spcBef>
              <a:spcAft>
                <a:spcPts val="0"/>
              </a:spcAft>
              <a:buSzPts val="600"/>
              <a:buNone/>
              <a:defRPr/>
            </a:lvl2pPr>
            <a:lvl3pPr lvl="2" algn="l">
              <a:spcBef>
                <a:spcPts val="0"/>
              </a:spcBef>
              <a:spcAft>
                <a:spcPts val="0"/>
              </a:spcAft>
              <a:buSzPts val="600"/>
              <a:buNone/>
              <a:defRPr/>
            </a:lvl3pPr>
            <a:lvl4pPr lvl="3" algn="l">
              <a:spcBef>
                <a:spcPts val="0"/>
              </a:spcBef>
              <a:spcAft>
                <a:spcPts val="0"/>
              </a:spcAft>
              <a:buSzPts val="600"/>
              <a:buNone/>
              <a:defRPr/>
            </a:lvl4pPr>
            <a:lvl5pPr lvl="4" algn="l">
              <a:spcBef>
                <a:spcPts val="0"/>
              </a:spcBef>
              <a:spcAft>
                <a:spcPts val="0"/>
              </a:spcAft>
              <a:buSzPts val="600"/>
              <a:buNone/>
              <a:defRPr/>
            </a:lvl5pPr>
            <a:lvl6pPr lvl="5" algn="l">
              <a:spcBef>
                <a:spcPts val="0"/>
              </a:spcBef>
              <a:spcAft>
                <a:spcPts val="0"/>
              </a:spcAft>
              <a:buSzPts val="600"/>
              <a:buNone/>
              <a:defRPr/>
            </a:lvl6pPr>
            <a:lvl7pPr lvl="6" algn="l">
              <a:spcBef>
                <a:spcPts val="0"/>
              </a:spcBef>
              <a:spcAft>
                <a:spcPts val="0"/>
              </a:spcAft>
              <a:buSzPts val="600"/>
              <a:buNone/>
              <a:defRPr/>
            </a:lvl7pPr>
            <a:lvl8pPr lvl="7" algn="l">
              <a:spcBef>
                <a:spcPts val="0"/>
              </a:spcBef>
              <a:spcAft>
                <a:spcPts val="0"/>
              </a:spcAft>
              <a:buSzPts val="600"/>
              <a:buNone/>
              <a:defRPr/>
            </a:lvl8pPr>
            <a:lvl9pPr lvl="8" algn="l">
              <a:spcBef>
                <a:spcPts val="0"/>
              </a:spcBef>
              <a:spcAft>
                <a:spcPts val="0"/>
              </a:spcAft>
              <a:buSzPts val="600"/>
              <a:buNone/>
              <a:defRPr/>
            </a:lvl9pPr>
          </a:lstStyle>
          <a:p/>
        </p:txBody>
      </p:sp>
      <p:sp>
        <p:nvSpPr>
          <p:cNvPr id="117" name="Google Shape;117;p23"/>
          <p:cNvSpPr txBox="1"/>
          <p:nvPr>
            <p:ph idx="11" type="ftr"/>
          </p:nvPr>
        </p:nvSpPr>
        <p:spPr>
          <a:xfrm>
            <a:off x="1205479" y="2718397"/>
            <a:ext cx="1117273" cy="156152"/>
          </a:xfrm>
          <a:prstGeom prst="rect">
            <a:avLst/>
          </a:prstGeom>
          <a:noFill/>
          <a:ln>
            <a:noFill/>
          </a:ln>
        </p:spPr>
        <p:txBody>
          <a:bodyPr anchorCtr="0" anchor="ctr" bIns="18275" lIns="36550" spcFirstLastPara="1" rIns="36550" wrap="square" tIns="18275">
            <a:noAutofit/>
          </a:bodyPr>
          <a:lstStyle>
            <a:lvl1pPr lvl="0" algn="ctr">
              <a:spcBef>
                <a:spcPts val="0"/>
              </a:spcBef>
              <a:spcAft>
                <a:spcPts val="0"/>
              </a:spcAft>
              <a:buSzPts val="600"/>
              <a:buNone/>
              <a:defRPr/>
            </a:lvl1pPr>
            <a:lvl2pPr lvl="1" algn="l">
              <a:spcBef>
                <a:spcPts val="0"/>
              </a:spcBef>
              <a:spcAft>
                <a:spcPts val="0"/>
              </a:spcAft>
              <a:buSzPts val="600"/>
              <a:buNone/>
              <a:defRPr/>
            </a:lvl2pPr>
            <a:lvl3pPr lvl="2" algn="l">
              <a:spcBef>
                <a:spcPts val="0"/>
              </a:spcBef>
              <a:spcAft>
                <a:spcPts val="0"/>
              </a:spcAft>
              <a:buSzPts val="600"/>
              <a:buNone/>
              <a:defRPr/>
            </a:lvl3pPr>
            <a:lvl4pPr lvl="3" algn="l">
              <a:spcBef>
                <a:spcPts val="0"/>
              </a:spcBef>
              <a:spcAft>
                <a:spcPts val="0"/>
              </a:spcAft>
              <a:buSzPts val="600"/>
              <a:buNone/>
              <a:defRPr/>
            </a:lvl4pPr>
            <a:lvl5pPr lvl="4" algn="l">
              <a:spcBef>
                <a:spcPts val="0"/>
              </a:spcBef>
              <a:spcAft>
                <a:spcPts val="0"/>
              </a:spcAft>
              <a:buSzPts val="600"/>
              <a:buNone/>
              <a:defRPr/>
            </a:lvl5pPr>
            <a:lvl6pPr lvl="5" algn="l">
              <a:spcBef>
                <a:spcPts val="0"/>
              </a:spcBef>
              <a:spcAft>
                <a:spcPts val="0"/>
              </a:spcAft>
              <a:buSzPts val="600"/>
              <a:buNone/>
              <a:defRPr/>
            </a:lvl6pPr>
            <a:lvl7pPr lvl="6" algn="l">
              <a:spcBef>
                <a:spcPts val="0"/>
              </a:spcBef>
              <a:spcAft>
                <a:spcPts val="0"/>
              </a:spcAft>
              <a:buSzPts val="600"/>
              <a:buNone/>
              <a:defRPr/>
            </a:lvl7pPr>
            <a:lvl8pPr lvl="7" algn="l">
              <a:spcBef>
                <a:spcPts val="0"/>
              </a:spcBef>
              <a:spcAft>
                <a:spcPts val="0"/>
              </a:spcAft>
              <a:buSzPts val="600"/>
              <a:buNone/>
              <a:defRPr/>
            </a:lvl8pPr>
            <a:lvl9pPr lvl="8" algn="l">
              <a:spcBef>
                <a:spcPts val="0"/>
              </a:spcBef>
              <a:spcAft>
                <a:spcPts val="0"/>
              </a:spcAft>
              <a:buSzPts val="600"/>
              <a:buNone/>
              <a:defRPr/>
            </a:lvl9pPr>
          </a:lstStyle>
          <a:p/>
        </p:txBody>
      </p:sp>
      <p:sp>
        <p:nvSpPr>
          <p:cNvPr id="118" name="Google Shape;118;p23"/>
          <p:cNvSpPr txBox="1"/>
          <p:nvPr>
            <p:ph idx="12" type="sldNum"/>
          </p:nvPr>
        </p:nvSpPr>
        <p:spPr>
          <a:xfrm>
            <a:off x="2528566" y="2718397"/>
            <a:ext cx="823254" cy="156152"/>
          </a:xfrm>
          <a:prstGeom prst="rect">
            <a:avLst/>
          </a:prstGeom>
          <a:noFill/>
          <a:ln>
            <a:noFill/>
          </a:ln>
        </p:spPr>
        <p:txBody>
          <a:bodyPr anchorCtr="0" anchor="ctr" bIns="18275" lIns="36550" spcFirstLastPara="1" rIns="36550" wrap="square" tIns="18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1703644" y="971777"/>
            <a:ext cx="2502500" cy="793852"/>
          </a:xfrm>
          <a:prstGeom prst="rect">
            <a:avLst/>
          </a:prstGeom>
          <a:noFill/>
          <a:ln>
            <a:noFill/>
          </a:ln>
        </p:spPr>
        <p:txBody>
          <a:bodyPr anchorCtr="0" anchor="ctr" bIns="18275" lIns="36550" spcFirstLastPara="1" rIns="36550" wrap="square" tIns="18275">
            <a:normAutofit/>
          </a:bodyPr>
          <a:lstStyle>
            <a:lvl1pPr lvl="0" algn="ctr">
              <a:spcBef>
                <a:spcPts val="0"/>
              </a:spcBef>
              <a:spcAft>
                <a:spcPts val="0"/>
              </a:spcAft>
              <a:buClr>
                <a:schemeClr val="dk1"/>
              </a:buClr>
              <a:buSzPts val="700"/>
              <a:buNone/>
              <a:defRPr/>
            </a:lvl1pPr>
            <a:lvl2pPr lvl="1">
              <a:spcBef>
                <a:spcPts val="0"/>
              </a:spcBef>
              <a:spcAft>
                <a:spcPts val="0"/>
              </a:spcAft>
              <a:buSzPts val="600"/>
              <a:buNone/>
              <a:defRPr/>
            </a:lvl2pPr>
            <a:lvl3pPr lvl="2">
              <a:spcBef>
                <a:spcPts val="0"/>
              </a:spcBef>
              <a:spcAft>
                <a:spcPts val="0"/>
              </a:spcAft>
              <a:buSzPts val="600"/>
              <a:buNone/>
              <a:defRPr/>
            </a:lvl3pPr>
            <a:lvl4pPr lvl="3">
              <a:spcBef>
                <a:spcPts val="0"/>
              </a:spcBef>
              <a:spcAft>
                <a:spcPts val="0"/>
              </a:spcAft>
              <a:buSzPts val="600"/>
              <a:buNone/>
              <a:defRPr/>
            </a:lvl4pPr>
            <a:lvl5pPr lvl="4">
              <a:spcBef>
                <a:spcPts val="0"/>
              </a:spcBef>
              <a:spcAft>
                <a:spcPts val="0"/>
              </a:spcAft>
              <a:buSzPts val="600"/>
              <a:buNone/>
              <a:defRPr/>
            </a:lvl5pPr>
            <a:lvl6pPr lvl="5">
              <a:spcBef>
                <a:spcPts val="0"/>
              </a:spcBef>
              <a:spcAft>
                <a:spcPts val="0"/>
              </a:spcAft>
              <a:buSzPts val="600"/>
              <a:buNone/>
              <a:defRPr/>
            </a:lvl6pPr>
            <a:lvl7pPr lvl="6">
              <a:spcBef>
                <a:spcPts val="0"/>
              </a:spcBef>
              <a:spcAft>
                <a:spcPts val="0"/>
              </a:spcAft>
              <a:buSzPts val="600"/>
              <a:buNone/>
              <a:defRPr/>
            </a:lvl7pPr>
            <a:lvl8pPr lvl="7">
              <a:spcBef>
                <a:spcPts val="0"/>
              </a:spcBef>
              <a:spcAft>
                <a:spcPts val="0"/>
              </a:spcAft>
              <a:buSzPts val="600"/>
              <a:buNone/>
              <a:defRPr/>
            </a:lvl8pPr>
            <a:lvl9pPr lvl="8">
              <a:spcBef>
                <a:spcPts val="0"/>
              </a:spcBef>
              <a:spcAft>
                <a:spcPts val="0"/>
              </a:spcAft>
              <a:buSzPts val="600"/>
              <a:buNone/>
              <a:defRPr/>
            </a:lvl9pPr>
          </a:lstStyle>
          <a:p/>
        </p:txBody>
      </p:sp>
      <p:sp>
        <p:nvSpPr>
          <p:cNvPr id="121" name="Google Shape;121;p24"/>
          <p:cNvSpPr txBox="1"/>
          <p:nvPr>
            <p:ph idx="1" type="body"/>
          </p:nvPr>
        </p:nvSpPr>
        <p:spPr>
          <a:xfrm rot="5400000">
            <a:off x="86538" y="207327"/>
            <a:ext cx="2502500" cy="2322752"/>
          </a:xfrm>
          <a:prstGeom prst="rect">
            <a:avLst/>
          </a:prstGeom>
          <a:noFill/>
          <a:ln>
            <a:noFill/>
          </a:ln>
        </p:spPr>
        <p:txBody>
          <a:bodyPr anchorCtr="0" anchor="t" bIns="18275" lIns="36550" spcFirstLastPara="1" rIns="36550" wrap="square" tIns="18275">
            <a:normAutofit/>
          </a:bodyPr>
          <a:lstStyle>
            <a:lvl1pPr indent="-273050" lvl="0" marL="457200" algn="l">
              <a:spcBef>
                <a:spcPts val="100"/>
              </a:spcBef>
              <a:spcAft>
                <a:spcPts val="0"/>
              </a:spcAft>
              <a:buClr>
                <a:schemeClr val="dk1"/>
              </a:buClr>
              <a:buSzPts val="700"/>
              <a:buChar char="•"/>
              <a:defRPr/>
            </a:lvl1pPr>
            <a:lvl2pPr indent="-273050" lvl="1" marL="914400" algn="l">
              <a:spcBef>
                <a:spcPts val="100"/>
              </a:spcBef>
              <a:spcAft>
                <a:spcPts val="0"/>
              </a:spcAft>
              <a:buClr>
                <a:schemeClr val="dk1"/>
              </a:buClr>
              <a:buSzPts val="700"/>
              <a:buChar char="–"/>
              <a:defRPr/>
            </a:lvl2pPr>
            <a:lvl3pPr indent="-273050" lvl="2" marL="1371600" algn="l">
              <a:spcBef>
                <a:spcPts val="100"/>
              </a:spcBef>
              <a:spcAft>
                <a:spcPts val="0"/>
              </a:spcAft>
              <a:buClr>
                <a:schemeClr val="dk1"/>
              </a:buClr>
              <a:buSzPts val="700"/>
              <a:buChar char="•"/>
              <a:defRPr/>
            </a:lvl3pPr>
            <a:lvl4pPr indent="-273050" lvl="3" marL="1828800" algn="l">
              <a:spcBef>
                <a:spcPts val="100"/>
              </a:spcBef>
              <a:spcAft>
                <a:spcPts val="0"/>
              </a:spcAft>
              <a:buClr>
                <a:schemeClr val="dk1"/>
              </a:buClr>
              <a:buSzPts val="700"/>
              <a:buChar char="–"/>
              <a:defRPr/>
            </a:lvl4pPr>
            <a:lvl5pPr indent="-273050" lvl="4" marL="2286000" algn="l">
              <a:spcBef>
                <a:spcPts val="100"/>
              </a:spcBef>
              <a:spcAft>
                <a:spcPts val="0"/>
              </a:spcAft>
              <a:buClr>
                <a:schemeClr val="dk1"/>
              </a:buClr>
              <a:buSzPts val="700"/>
              <a:buChar char="»"/>
              <a:defRPr/>
            </a:lvl5pPr>
            <a:lvl6pPr indent="-273050" lvl="5" marL="2743200" algn="l">
              <a:spcBef>
                <a:spcPts val="100"/>
              </a:spcBef>
              <a:spcAft>
                <a:spcPts val="0"/>
              </a:spcAft>
              <a:buClr>
                <a:schemeClr val="dk1"/>
              </a:buClr>
              <a:buSzPts val="700"/>
              <a:buChar char="•"/>
              <a:defRPr/>
            </a:lvl6pPr>
            <a:lvl7pPr indent="-273050" lvl="6" marL="3200400" algn="l">
              <a:spcBef>
                <a:spcPts val="100"/>
              </a:spcBef>
              <a:spcAft>
                <a:spcPts val="0"/>
              </a:spcAft>
              <a:buClr>
                <a:schemeClr val="dk1"/>
              </a:buClr>
              <a:buSzPts val="700"/>
              <a:buChar char="•"/>
              <a:defRPr/>
            </a:lvl7pPr>
            <a:lvl8pPr indent="-273050" lvl="7" marL="3657600" algn="l">
              <a:spcBef>
                <a:spcPts val="100"/>
              </a:spcBef>
              <a:spcAft>
                <a:spcPts val="0"/>
              </a:spcAft>
              <a:buClr>
                <a:schemeClr val="dk1"/>
              </a:buClr>
              <a:buSzPts val="700"/>
              <a:buChar char="•"/>
              <a:defRPr/>
            </a:lvl8pPr>
            <a:lvl9pPr indent="-273050" lvl="8" marL="4114800" algn="l">
              <a:spcBef>
                <a:spcPts val="100"/>
              </a:spcBef>
              <a:spcAft>
                <a:spcPts val="0"/>
              </a:spcAft>
              <a:buClr>
                <a:schemeClr val="dk1"/>
              </a:buClr>
              <a:buSzPts val="700"/>
              <a:buChar char="•"/>
              <a:defRPr/>
            </a:lvl9pPr>
          </a:lstStyle>
          <a:p/>
        </p:txBody>
      </p:sp>
      <p:sp>
        <p:nvSpPr>
          <p:cNvPr id="122" name="Google Shape;122;p24"/>
          <p:cNvSpPr txBox="1"/>
          <p:nvPr>
            <p:ph idx="10" type="dt"/>
          </p:nvPr>
        </p:nvSpPr>
        <p:spPr>
          <a:xfrm>
            <a:off x="176412" y="2718397"/>
            <a:ext cx="823254" cy="156152"/>
          </a:xfrm>
          <a:prstGeom prst="rect">
            <a:avLst/>
          </a:prstGeom>
          <a:noFill/>
          <a:ln>
            <a:noFill/>
          </a:ln>
        </p:spPr>
        <p:txBody>
          <a:bodyPr anchorCtr="0" anchor="ctr" bIns="18275" lIns="36550" spcFirstLastPara="1" rIns="36550" wrap="square" tIns="18275">
            <a:noAutofit/>
          </a:bodyPr>
          <a:lstStyle>
            <a:lvl1pPr lvl="0" algn="l">
              <a:spcBef>
                <a:spcPts val="0"/>
              </a:spcBef>
              <a:spcAft>
                <a:spcPts val="0"/>
              </a:spcAft>
              <a:buSzPts val="600"/>
              <a:buNone/>
              <a:defRPr/>
            </a:lvl1pPr>
            <a:lvl2pPr lvl="1" algn="l">
              <a:spcBef>
                <a:spcPts val="0"/>
              </a:spcBef>
              <a:spcAft>
                <a:spcPts val="0"/>
              </a:spcAft>
              <a:buSzPts val="600"/>
              <a:buNone/>
              <a:defRPr/>
            </a:lvl2pPr>
            <a:lvl3pPr lvl="2" algn="l">
              <a:spcBef>
                <a:spcPts val="0"/>
              </a:spcBef>
              <a:spcAft>
                <a:spcPts val="0"/>
              </a:spcAft>
              <a:buSzPts val="600"/>
              <a:buNone/>
              <a:defRPr/>
            </a:lvl3pPr>
            <a:lvl4pPr lvl="3" algn="l">
              <a:spcBef>
                <a:spcPts val="0"/>
              </a:spcBef>
              <a:spcAft>
                <a:spcPts val="0"/>
              </a:spcAft>
              <a:buSzPts val="600"/>
              <a:buNone/>
              <a:defRPr/>
            </a:lvl4pPr>
            <a:lvl5pPr lvl="4" algn="l">
              <a:spcBef>
                <a:spcPts val="0"/>
              </a:spcBef>
              <a:spcAft>
                <a:spcPts val="0"/>
              </a:spcAft>
              <a:buSzPts val="600"/>
              <a:buNone/>
              <a:defRPr/>
            </a:lvl5pPr>
            <a:lvl6pPr lvl="5" algn="l">
              <a:spcBef>
                <a:spcPts val="0"/>
              </a:spcBef>
              <a:spcAft>
                <a:spcPts val="0"/>
              </a:spcAft>
              <a:buSzPts val="600"/>
              <a:buNone/>
              <a:defRPr/>
            </a:lvl6pPr>
            <a:lvl7pPr lvl="6" algn="l">
              <a:spcBef>
                <a:spcPts val="0"/>
              </a:spcBef>
              <a:spcAft>
                <a:spcPts val="0"/>
              </a:spcAft>
              <a:buSzPts val="600"/>
              <a:buNone/>
              <a:defRPr/>
            </a:lvl7pPr>
            <a:lvl8pPr lvl="7" algn="l">
              <a:spcBef>
                <a:spcPts val="0"/>
              </a:spcBef>
              <a:spcAft>
                <a:spcPts val="0"/>
              </a:spcAft>
              <a:buSzPts val="600"/>
              <a:buNone/>
              <a:defRPr/>
            </a:lvl8pPr>
            <a:lvl9pPr lvl="8" algn="l">
              <a:spcBef>
                <a:spcPts val="0"/>
              </a:spcBef>
              <a:spcAft>
                <a:spcPts val="0"/>
              </a:spcAft>
              <a:buSzPts val="600"/>
              <a:buNone/>
              <a:defRPr/>
            </a:lvl9pPr>
          </a:lstStyle>
          <a:p/>
        </p:txBody>
      </p:sp>
      <p:sp>
        <p:nvSpPr>
          <p:cNvPr id="123" name="Google Shape;123;p24"/>
          <p:cNvSpPr txBox="1"/>
          <p:nvPr>
            <p:ph idx="11" type="ftr"/>
          </p:nvPr>
        </p:nvSpPr>
        <p:spPr>
          <a:xfrm>
            <a:off x="1205479" y="2718397"/>
            <a:ext cx="1117273" cy="156152"/>
          </a:xfrm>
          <a:prstGeom prst="rect">
            <a:avLst/>
          </a:prstGeom>
          <a:noFill/>
          <a:ln>
            <a:noFill/>
          </a:ln>
        </p:spPr>
        <p:txBody>
          <a:bodyPr anchorCtr="0" anchor="ctr" bIns="18275" lIns="36550" spcFirstLastPara="1" rIns="36550" wrap="square" tIns="18275">
            <a:noAutofit/>
          </a:bodyPr>
          <a:lstStyle>
            <a:lvl1pPr lvl="0" algn="ctr">
              <a:spcBef>
                <a:spcPts val="0"/>
              </a:spcBef>
              <a:spcAft>
                <a:spcPts val="0"/>
              </a:spcAft>
              <a:buSzPts val="600"/>
              <a:buNone/>
              <a:defRPr/>
            </a:lvl1pPr>
            <a:lvl2pPr lvl="1" algn="l">
              <a:spcBef>
                <a:spcPts val="0"/>
              </a:spcBef>
              <a:spcAft>
                <a:spcPts val="0"/>
              </a:spcAft>
              <a:buSzPts val="600"/>
              <a:buNone/>
              <a:defRPr/>
            </a:lvl2pPr>
            <a:lvl3pPr lvl="2" algn="l">
              <a:spcBef>
                <a:spcPts val="0"/>
              </a:spcBef>
              <a:spcAft>
                <a:spcPts val="0"/>
              </a:spcAft>
              <a:buSzPts val="600"/>
              <a:buNone/>
              <a:defRPr/>
            </a:lvl3pPr>
            <a:lvl4pPr lvl="3" algn="l">
              <a:spcBef>
                <a:spcPts val="0"/>
              </a:spcBef>
              <a:spcAft>
                <a:spcPts val="0"/>
              </a:spcAft>
              <a:buSzPts val="600"/>
              <a:buNone/>
              <a:defRPr/>
            </a:lvl4pPr>
            <a:lvl5pPr lvl="4" algn="l">
              <a:spcBef>
                <a:spcPts val="0"/>
              </a:spcBef>
              <a:spcAft>
                <a:spcPts val="0"/>
              </a:spcAft>
              <a:buSzPts val="600"/>
              <a:buNone/>
              <a:defRPr/>
            </a:lvl5pPr>
            <a:lvl6pPr lvl="5" algn="l">
              <a:spcBef>
                <a:spcPts val="0"/>
              </a:spcBef>
              <a:spcAft>
                <a:spcPts val="0"/>
              </a:spcAft>
              <a:buSzPts val="600"/>
              <a:buNone/>
              <a:defRPr/>
            </a:lvl6pPr>
            <a:lvl7pPr lvl="6" algn="l">
              <a:spcBef>
                <a:spcPts val="0"/>
              </a:spcBef>
              <a:spcAft>
                <a:spcPts val="0"/>
              </a:spcAft>
              <a:buSzPts val="600"/>
              <a:buNone/>
              <a:defRPr/>
            </a:lvl7pPr>
            <a:lvl8pPr lvl="7" algn="l">
              <a:spcBef>
                <a:spcPts val="0"/>
              </a:spcBef>
              <a:spcAft>
                <a:spcPts val="0"/>
              </a:spcAft>
              <a:buSzPts val="600"/>
              <a:buNone/>
              <a:defRPr/>
            </a:lvl8pPr>
            <a:lvl9pPr lvl="8" algn="l">
              <a:spcBef>
                <a:spcPts val="0"/>
              </a:spcBef>
              <a:spcAft>
                <a:spcPts val="0"/>
              </a:spcAft>
              <a:buSzPts val="600"/>
              <a:buNone/>
              <a:defRPr/>
            </a:lvl9pPr>
          </a:lstStyle>
          <a:p/>
        </p:txBody>
      </p:sp>
      <p:sp>
        <p:nvSpPr>
          <p:cNvPr id="124" name="Google Shape;124;p24"/>
          <p:cNvSpPr txBox="1"/>
          <p:nvPr>
            <p:ph idx="12" type="sldNum"/>
          </p:nvPr>
        </p:nvSpPr>
        <p:spPr>
          <a:xfrm>
            <a:off x="2528566" y="2718397"/>
            <a:ext cx="823254" cy="156152"/>
          </a:xfrm>
          <a:prstGeom prst="rect">
            <a:avLst/>
          </a:prstGeom>
          <a:noFill/>
          <a:ln>
            <a:noFill/>
          </a:ln>
        </p:spPr>
        <p:txBody>
          <a:bodyPr anchorCtr="0" anchor="ctr" bIns="18275" lIns="36550" spcFirstLastPara="1" rIns="36550" wrap="square" tIns="18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176412" y="117453"/>
            <a:ext cx="3175408" cy="488823"/>
          </a:xfrm>
          <a:prstGeom prst="rect">
            <a:avLst/>
          </a:prstGeom>
          <a:noFill/>
          <a:ln>
            <a:noFill/>
          </a:ln>
        </p:spPr>
        <p:txBody>
          <a:bodyPr anchorCtr="0" anchor="ctr" bIns="18275" lIns="36550" spcFirstLastPara="1" rIns="36550" wrap="square" tIns="18275">
            <a:normAutofit/>
          </a:bodyPr>
          <a:lstStyle>
            <a:lvl1pPr lvl="0" marR="0" rtl="0" algn="ctr">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1pPr>
            <a:lvl2pPr lvl="1">
              <a:spcBef>
                <a:spcPts val="0"/>
              </a:spcBef>
              <a:spcAft>
                <a:spcPts val="0"/>
              </a:spcAft>
              <a:buSzPts val="600"/>
              <a:buNone/>
              <a:defRPr sz="700"/>
            </a:lvl2pPr>
            <a:lvl3pPr lvl="2">
              <a:spcBef>
                <a:spcPts val="0"/>
              </a:spcBef>
              <a:spcAft>
                <a:spcPts val="0"/>
              </a:spcAft>
              <a:buSzPts val="600"/>
              <a:buNone/>
              <a:defRPr sz="700"/>
            </a:lvl3pPr>
            <a:lvl4pPr lvl="3">
              <a:spcBef>
                <a:spcPts val="0"/>
              </a:spcBef>
              <a:spcAft>
                <a:spcPts val="0"/>
              </a:spcAft>
              <a:buSzPts val="600"/>
              <a:buNone/>
              <a:defRPr sz="700"/>
            </a:lvl4pPr>
            <a:lvl5pPr lvl="4">
              <a:spcBef>
                <a:spcPts val="0"/>
              </a:spcBef>
              <a:spcAft>
                <a:spcPts val="0"/>
              </a:spcAft>
              <a:buSzPts val="600"/>
              <a:buNone/>
              <a:defRPr sz="700"/>
            </a:lvl5pPr>
            <a:lvl6pPr lvl="5">
              <a:spcBef>
                <a:spcPts val="0"/>
              </a:spcBef>
              <a:spcAft>
                <a:spcPts val="0"/>
              </a:spcAft>
              <a:buSzPts val="600"/>
              <a:buNone/>
              <a:defRPr sz="700"/>
            </a:lvl6pPr>
            <a:lvl7pPr lvl="6">
              <a:spcBef>
                <a:spcPts val="0"/>
              </a:spcBef>
              <a:spcAft>
                <a:spcPts val="0"/>
              </a:spcAft>
              <a:buSzPts val="600"/>
              <a:buNone/>
              <a:defRPr sz="700"/>
            </a:lvl7pPr>
            <a:lvl8pPr lvl="7">
              <a:spcBef>
                <a:spcPts val="0"/>
              </a:spcBef>
              <a:spcAft>
                <a:spcPts val="0"/>
              </a:spcAft>
              <a:buSzPts val="600"/>
              <a:buNone/>
              <a:defRPr sz="700"/>
            </a:lvl8pPr>
            <a:lvl9pPr lvl="8">
              <a:spcBef>
                <a:spcPts val="0"/>
              </a:spcBef>
              <a:spcAft>
                <a:spcPts val="0"/>
              </a:spcAft>
              <a:buSzPts val="600"/>
              <a:buNone/>
              <a:defRPr sz="700"/>
            </a:lvl9pPr>
          </a:lstStyle>
          <a:p/>
        </p:txBody>
      </p:sp>
      <p:sp>
        <p:nvSpPr>
          <p:cNvPr id="52" name="Google Shape;52;p13"/>
          <p:cNvSpPr txBox="1"/>
          <p:nvPr>
            <p:ph idx="1" type="body"/>
          </p:nvPr>
        </p:nvSpPr>
        <p:spPr>
          <a:xfrm>
            <a:off x="176412" y="684352"/>
            <a:ext cx="3175408" cy="1935602"/>
          </a:xfrm>
          <a:prstGeom prst="rect">
            <a:avLst/>
          </a:prstGeom>
          <a:noFill/>
          <a:ln>
            <a:noFill/>
          </a:ln>
        </p:spPr>
        <p:txBody>
          <a:bodyPr anchorCtr="0" anchor="t" bIns="18275" lIns="36550" spcFirstLastPara="1" rIns="36550" wrap="square" tIns="18275">
            <a:normAutofit/>
          </a:bodyPr>
          <a:lstStyle>
            <a:lvl1pPr indent="-311150" lvl="0" marL="457200" marR="0" rtl="0" algn="l">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1pPr>
            <a:lvl2pPr indent="-298450" lvl="1" marL="914400" marR="0" rtl="0" algn="l">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2pPr>
            <a:lvl3pPr indent="-292100" lvl="2" marL="1371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3pPr>
            <a:lvl4pPr indent="-279400" lvl="3" marL="1828800" marR="0" rtl="0" algn="l">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4pPr>
            <a:lvl5pPr indent="-279400" lvl="4" marL="2286000" marR="0" rtl="0" algn="l">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5pPr>
            <a:lvl6pPr indent="-279400" lvl="5" marL="2743200" marR="0" rtl="0" algn="l">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6pPr>
            <a:lvl7pPr indent="-279400" lvl="6" marL="3200400" marR="0" rtl="0" algn="l">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7pPr>
            <a:lvl8pPr indent="-279400" lvl="7" marL="3657600" marR="0" rtl="0" algn="l">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8pPr>
            <a:lvl9pPr indent="-279400" lvl="8" marL="4114800" marR="0" rtl="0" algn="l">
              <a:spcBef>
                <a:spcPts val="200"/>
              </a:spcBef>
              <a:spcAft>
                <a:spcPts val="0"/>
              </a:spcAft>
              <a:buClr>
                <a:schemeClr val="dk1"/>
              </a:buClr>
              <a:buSzPts val="800"/>
              <a:buFont typeface="Arial"/>
              <a:buChar char="•"/>
              <a:defRPr b="0" i="0" sz="8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176412" y="2718397"/>
            <a:ext cx="823254" cy="156152"/>
          </a:xfrm>
          <a:prstGeom prst="rect">
            <a:avLst/>
          </a:prstGeom>
          <a:noFill/>
          <a:ln>
            <a:noFill/>
          </a:ln>
        </p:spPr>
        <p:txBody>
          <a:bodyPr anchorCtr="0" anchor="ctr" bIns="18275" lIns="36550" spcFirstLastPara="1" rIns="36550" wrap="square" tIns="18275">
            <a:noAutofit/>
          </a:bodyPr>
          <a:lstStyle>
            <a:lvl1pPr lvl="0" marR="0" rtl="0" algn="l">
              <a:spcBef>
                <a:spcPts val="0"/>
              </a:spcBef>
              <a:spcAft>
                <a:spcPts val="0"/>
              </a:spcAft>
              <a:buSzPts val="600"/>
              <a:buNone/>
              <a:defRPr b="0" i="0" sz="500" u="none" cap="none" strike="noStrike">
                <a:solidFill>
                  <a:srgbClr val="888888"/>
                </a:solidFill>
                <a:latin typeface="Calibri"/>
                <a:ea typeface="Calibri"/>
                <a:cs typeface="Calibri"/>
                <a:sym typeface="Calibri"/>
              </a:defRPr>
            </a:lvl1pPr>
            <a:lvl2pPr lvl="1" marR="0" rtl="0" algn="l">
              <a:spcBef>
                <a:spcPts val="0"/>
              </a:spcBef>
              <a:spcAft>
                <a:spcPts val="0"/>
              </a:spcAft>
              <a:buSzPts val="600"/>
              <a:buNone/>
              <a:defRPr b="0" i="0" sz="700" u="none" cap="none" strike="noStrike">
                <a:solidFill>
                  <a:schemeClr val="dk1"/>
                </a:solidFill>
                <a:latin typeface="Calibri"/>
                <a:ea typeface="Calibri"/>
                <a:cs typeface="Calibri"/>
                <a:sym typeface="Calibri"/>
              </a:defRPr>
            </a:lvl2pPr>
            <a:lvl3pPr lvl="2" marR="0" rtl="0" algn="l">
              <a:spcBef>
                <a:spcPts val="0"/>
              </a:spcBef>
              <a:spcAft>
                <a:spcPts val="0"/>
              </a:spcAft>
              <a:buSzPts val="600"/>
              <a:buNone/>
              <a:defRPr b="0" i="0" sz="700" u="none" cap="none" strike="noStrike">
                <a:solidFill>
                  <a:schemeClr val="dk1"/>
                </a:solidFill>
                <a:latin typeface="Calibri"/>
                <a:ea typeface="Calibri"/>
                <a:cs typeface="Calibri"/>
                <a:sym typeface="Calibri"/>
              </a:defRPr>
            </a:lvl3pPr>
            <a:lvl4pPr lvl="3" marR="0" rtl="0" algn="l">
              <a:spcBef>
                <a:spcPts val="0"/>
              </a:spcBef>
              <a:spcAft>
                <a:spcPts val="0"/>
              </a:spcAft>
              <a:buSzPts val="600"/>
              <a:buNone/>
              <a:defRPr b="0" i="0" sz="700" u="none" cap="none" strike="noStrike">
                <a:solidFill>
                  <a:schemeClr val="dk1"/>
                </a:solidFill>
                <a:latin typeface="Calibri"/>
                <a:ea typeface="Calibri"/>
                <a:cs typeface="Calibri"/>
                <a:sym typeface="Calibri"/>
              </a:defRPr>
            </a:lvl4pPr>
            <a:lvl5pPr lvl="4" marR="0" rtl="0" algn="l">
              <a:spcBef>
                <a:spcPts val="0"/>
              </a:spcBef>
              <a:spcAft>
                <a:spcPts val="0"/>
              </a:spcAft>
              <a:buSzPts val="600"/>
              <a:buNone/>
              <a:defRPr b="0" i="0" sz="700" u="none" cap="none" strike="noStrike">
                <a:solidFill>
                  <a:schemeClr val="dk1"/>
                </a:solidFill>
                <a:latin typeface="Calibri"/>
                <a:ea typeface="Calibri"/>
                <a:cs typeface="Calibri"/>
                <a:sym typeface="Calibri"/>
              </a:defRPr>
            </a:lvl5pPr>
            <a:lvl6pPr lvl="5" marR="0" rtl="0" algn="l">
              <a:spcBef>
                <a:spcPts val="0"/>
              </a:spcBef>
              <a:spcAft>
                <a:spcPts val="0"/>
              </a:spcAft>
              <a:buSzPts val="600"/>
              <a:buNone/>
              <a:defRPr b="0" i="0" sz="700" u="none" cap="none" strike="noStrike">
                <a:solidFill>
                  <a:schemeClr val="dk1"/>
                </a:solidFill>
                <a:latin typeface="Calibri"/>
                <a:ea typeface="Calibri"/>
                <a:cs typeface="Calibri"/>
                <a:sym typeface="Calibri"/>
              </a:defRPr>
            </a:lvl6pPr>
            <a:lvl7pPr lvl="6" marR="0" rtl="0" algn="l">
              <a:spcBef>
                <a:spcPts val="0"/>
              </a:spcBef>
              <a:spcAft>
                <a:spcPts val="0"/>
              </a:spcAft>
              <a:buSzPts val="600"/>
              <a:buNone/>
              <a:defRPr b="0" i="0" sz="700" u="none" cap="none" strike="noStrike">
                <a:solidFill>
                  <a:schemeClr val="dk1"/>
                </a:solidFill>
                <a:latin typeface="Calibri"/>
                <a:ea typeface="Calibri"/>
                <a:cs typeface="Calibri"/>
                <a:sym typeface="Calibri"/>
              </a:defRPr>
            </a:lvl7pPr>
            <a:lvl8pPr lvl="7" marR="0" rtl="0" algn="l">
              <a:spcBef>
                <a:spcPts val="0"/>
              </a:spcBef>
              <a:spcAft>
                <a:spcPts val="0"/>
              </a:spcAft>
              <a:buSzPts val="600"/>
              <a:buNone/>
              <a:defRPr b="0" i="0" sz="700" u="none" cap="none" strike="noStrike">
                <a:solidFill>
                  <a:schemeClr val="dk1"/>
                </a:solidFill>
                <a:latin typeface="Calibri"/>
                <a:ea typeface="Calibri"/>
                <a:cs typeface="Calibri"/>
                <a:sym typeface="Calibri"/>
              </a:defRPr>
            </a:lvl8pPr>
            <a:lvl9pPr lvl="8" marR="0" rtl="0" algn="l">
              <a:spcBef>
                <a:spcPts val="0"/>
              </a:spcBef>
              <a:spcAft>
                <a:spcPts val="0"/>
              </a:spcAft>
              <a:buSzPts val="600"/>
              <a:buNone/>
              <a:defRPr b="0" i="0" sz="7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1205479" y="2718397"/>
            <a:ext cx="1117273" cy="156152"/>
          </a:xfrm>
          <a:prstGeom prst="rect">
            <a:avLst/>
          </a:prstGeom>
          <a:noFill/>
          <a:ln>
            <a:noFill/>
          </a:ln>
        </p:spPr>
        <p:txBody>
          <a:bodyPr anchorCtr="0" anchor="ctr" bIns="18275" lIns="36550" spcFirstLastPara="1" rIns="36550" wrap="square" tIns="18275">
            <a:noAutofit/>
          </a:bodyPr>
          <a:lstStyle>
            <a:lvl1pPr lvl="0" marR="0" rtl="0" algn="ctr">
              <a:spcBef>
                <a:spcPts val="0"/>
              </a:spcBef>
              <a:spcAft>
                <a:spcPts val="0"/>
              </a:spcAft>
              <a:buSzPts val="600"/>
              <a:buNone/>
              <a:defRPr b="0" i="0" sz="500" u="none" cap="none" strike="noStrike">
                <a:solidFill>
                  <a:srgbClr val="888888"/>
                </a:solidFill>
                <a:latin typeface="Calibri"/>
                <a:ea typeface="Calibri"/>
                <a:cs typeface="Calibri"/>
                <a:sym typeface="Calibri"/>
              </a:defRPr>
            </a:lvl1pPr>
            <a:lvl2pPr lvl="1" marR="0" rtl="0" algn="l">
              <a:spcBef>
                <a:spcPts val="0"/>
              </a:spcBef>
              <a:spcAft>
                <a:spcPts val="0"/>
              </a:spcAft>
              <a:buSzPts val="600"/>
              <a:buNone/>
              <a:defRPr b="0" i="0" sz="700" u="none" cap="none" strike="noStrike">
                <a:solidFill>
                  <a:schemeClr val="dk1"/>
                </a:solidFill>
                <a:latin typeface="Calibri"/>
                <a:ea typeface="Calibri"/>
                <a:cs typeface="Calibri"/>
                <a:sym typeface="Calibri"/>
              </a:defRPr>
            </a:lvl2pPr>
            <a:lvl3pPr lvl="2" marR="0" rtl="0" algn="l">
              <a:spcBef>
                <a:spcPts val="0"/>
              </a:spcBef>
              <a:spcAft>
                <a:spcPts val="0"/>
              </a:spcAft>
              <a:buSzPts val="600"/>
              <a:buNone/>
              <a:defRPr b="0" i="0" sz="700" u="none" cap="none" strike="noStrike">
                <a:solidFill>
                  <a:schemeClr val="dk1"/>
                </a:solidFill>
                <a:latin typeface="Calibri"/>
                <a:ea typeface="Calibri"/>
                <a:cs typeface="Calibri"/>
                <a:sym typeface="Calibri"/>
              </a:defRPr>
            </a:lvl3pPr>
            <a:lvl4pPr lvl="3" marR="0" rtl="0" algn="l">
              <a:spcBef>
                <a:spcPts val="0"/>
              </a:spcBef>
              <a:spcAft>
                <a:spcPts val="0"/>
              </a:spcAft>
              <a:buSzPts val="600"/>
              <a:buNone/>
              <a:defRPr b="0" i="0" sz="700" u="none" cap="none" strike="noStrike">
                <a:solidFill>
                  <a:schemeClr val="dk1"/>
                </a:solidFill>
                <a:latin typeface="Calibri"/>
                <a:ea typeface="Calibri"/>
                <a:cs typeface="Calibri"/>
                <a:sym typeface="Calibri"/>
              </a:defRPr>
            </a:lvl4pPr>
            <a:lvl5pPr lvl="4" marR="0" rtl="0" algn="l">
              <a:spcBef>
                <a:spcPts val="0"/>
              </a:spcBef>
              <a:spcAft>
                <a:spcPts val="0"/>
              </a:spcAft>
              <a:buSzPts val="600"/>
              <a:buNone/>
              <a:defRPr b="0" i="0" sz="700" u="none" cap="none" strike="noStrike">
                <a:solidFill>
                  <a:schemeClr val="dk1"/>
                </a:solidFill>
                <a:latin typeface="Calibri"/>
                <a:ea typeface="Calibri"/>
                <a:cs typeface="Calibri"/>
                <a:sym typeface="Calibri"/>
              </a:defRPr>
            </a:lvl5pPr>
            <a:lvl6pPr lvl="5" marR="0" rtl="0" algn="l">
              <a:spcBef>
                <a:spcPts val="0"/>
              </a:spcBef>
              <a:spcAft>
                <a:spcPts val="0"/>
              </a:spcAft>
              <a:buSzPts val="600"/>
              <a:buNone/>
              <a:defRPr b="0" i="0" sz="700" u="none" cap="none" strike="noStrike">
                <a:solidFill>
                  <a:schemeClr val="dk1"/>
                </a:solidFill>
                <a:latin typeface="Calibri"/>
                <a:ea typeface="Calibri"/>
                <a:cs typeface="Calibri"/>
                <a:sym typeface="Calibri"/>
              </a:defRPr>
            </a:lvl6pPr>
            <a:lvl7pPr lvl="6" marR="0" rtl="0" algn="l">
              <a:spcBef>
                <a:spcPts val="0"/>
              </a:spcBef>
              <a:spcAft>
                <a:spcPts val="0"/>
              </a:spcAft>
              <a:buSzPts val="600"/>
              <a:buNone/>
              <a:defRPr b="0" i="0" sz="700" u="none" cap="none" strike="noStrike">
                <a:solidFill>
                  <a:schemeClr val="dk1"/>
                </a:solidFill>
                <a:latin typeface="Calibri"/>
                <a:ea typeface="Calibri"/>
                <a:cs typeface="Calibri"/>
                <a:sym typeface="Calibri"/>
              </a:defRPr>
            </a:lvl7pPr>
            <a:lvl8pPr lvl="7" marR="0" rtl="0" algn="l">
              <a:spcBef>
                <a:spcPts val="0"/>
              </a:spcBef>
              <a:spcAft>
                <a:spcPts val="0"/>
              </a:spcAft>
              <a:buSzPts val="600"/>
              <a:buNone/>
              <a:defRPr b="0" i="0" sz="700" u="none" cap="none" strike="noStrike">
                <a:solidFill>
                  <a:schemeClr val="dk1"/>
                </a:solidFill>
                <a:latin typeface="Calibri"/>
                <a:ea typeface="Calibri"/>
                <a:cs typeface="Calibri"/>
                <a:sym typeface="Calibri"/>
              </a:defRPr>
            </a:lvl8pPr>
            <a:lvl9pPr lvl="8" marR="0" rtl="0" algn="l">
              <a:spcBef>
                <a:spcPts val="0"/>
              </a:spcBef>
              <a:spcAft>
                <a:spcPts val="0"/>
              </a:spcAft>
              <a:buSzPts val="600"/>
              <a:buNone/>
              <a:defRPr b="0" i="0" sz="7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2528566" y="2718397"/>
            <a:ext cx="823254" cy="156152"/>
          </a:xfrm>
          <a:prstGeom prst="rect">
            <a:avLst/>
          </a:prstGeom>
          <a:noFill/>
          <a:ln>
            <a:noFill/>
          </a:ln>
        </p:spPr>
        <p:txBody>
          <a:bodyPr anchorCtr="0" anchor="ctr" bIns="18275" lIns="36550" spcFirstLastPara="1" rIns="36550" wrap="square" tIns="18275">
            <a:noAutofit/>
          </a:bodyPr>
          <a:lstStyle>
            <a:lvl1pPr indent="0" lvl="0" marL="0" marR="0" rtl="0" algn="r">
              <a:spcBef>
                <a:spcPts val="0"/>
              </a:spcBef>
              <a:buNone/>
              <a:defRPr b="0" i="0" sz="500" u="none" cap="none" strike="noStrike">
                <a:solidFill>
                  <a:srgbClr val="888888"/>
                </a:solidFill>
                <a:latin typeface="Calibri"/>
                <a:ea typeface="Calibri"/>
                <a:cs typeface="Calibri"/>
                <a:sym typeface="Calibri"/>
              </a:defRPr>
            </a:lvl1pPr>
            <a:lvl2pPr indent="0" lvl="1" marL="0" marR="0" rtl="0" algn="r">
              <a:spcBef>
                <a:spcPts val="0"/>
              </a:spcBef>
              <a:buNone/>
              <a:defRPr b="0" i="0" sz="500" u="none" cap="none" strike="noStrike">
                <a:solidFill>
                  <a:srgbClr val="888888"/>
                </a:solidFill>
                <a:latin typeface="Calibri"/>
                <a:ea typeface="Calibri"/>
                <a:cs typeface="Calibri"/>
                <a:sym typeface="Calibri"/>
              </a:defRPr>
            </a:lvl2pPr>
            <a:lvl3pPr indent="0" lvl="2" marL="0" marR="0" rtl="0" algn="r">
              <a:spcBef>
                <a:spcPts val="0"/>
              </a:spcBef>
              <a:buNone/>
              <a:defRPr b="0" i="0" sz="500" u="none" cap="none" strike="noStrike">
                <a:solidFill>
                  <a:srgbClr val="888888"/>
                </a:solidFill>
                <a:latin typeface="Calibri"/>
                <a:ea typeface="Calibri"/>
                <a:cs typeface="Calibri"/>
                <a:sym typeface="Calibri"/>
              </a:defRPr>
            </a:lvl3pPr>
            <a:lvl4pPr indent="0" lvl="3" marL="0" marR="0" rtl="0" algn="r">
              <a:spcBef>
                <a:spcPts val="0"/>
              </a:spcBef>
              <a:buNone/>
              <a:defRPr b="0" i="0" sz="500" u="none" cap="none" strike="noStrike">
                <a:solidFill>
                  <a:srgbClr val="888888"/>
                </a:solidFill>
                <a:latin typeface="Calibri"/>
                <a:ea typeface="Calibri"/>
                <a:cs typeface="Calibri"/>
                <a:sym typeface="Calibri"/>
              </a:defRPr>
            </a:lvl4pPr>
            <a:lvl5pPr indent="0" lvl="4" marL="0" marR="0" rtl="0" algn="r">
              <a:spcBef>
                <a:spcPts val="0"/>
              </a:spcBef>
              <a:buNone/>
              <a:defRPr b="0" i="0" sz="500" u="none" cap="none" strike="noStrike">
                <a:solidFill>
                  <a:srgbClr val="888888"/>
                </a:solidFill>
                <a:latin typeface="Calibri"/>
                <a:ea typeface="Calibri"/>
                <a:cs typeface="Calibri"/>
                <a:sym typeface="Calibri"/>
              </a:defRPr>
            </a:lvl5pPr>
            <a:lvl6pPr indent="0" lvl="5" marL="0" marR="0" rtl="0" algn="r">
              <a:spcBef>
                <a:spcPts val="0"/>
              </a:spcBef>
              <a:buNone/>
              <a:defRPr b="0" i="0" sz="500" u="none" cap="none" strike="noStrike">
                <a:solidFill>
                  <a:srgbClr val="888888"/>
                </a:solidFill>
                <a:latin typeface="Calibri"/>
                <a:ea typeface="Calibri"/>
                <a:cs typeface="Calibri"/>
                <a:sym typeface="Calibri"/>
              </a:defRPr>
            </a:lvl6pPr>
            <a:lvl7pPr indent="0" lvl="6" marL="0" marR="0" rtl="0" algn="r">
              <a:spcBef>
                <a:spcPts val="0"/>
              </a:spcBef>
              <a:buNone/>
              <a:defRPr b="0" i="0" sz="500" u="none" cap="none" strike="noStrike">
                <a:solidFill>
                  <a:srgbClr val="888888"/>
                </a:solidFill>
                <a:latin typeface="Calibri"/>
                <a:ea typeface="Calibri"/>
                <a:cs typeface="Calibri"/>
                <a:sym typeface="Calibri"/>
              </a:defRPr>
            </a:lvl7pPr>
            <a:lvl8pPr indent="0" lvl="7" marL="0" marR="0" rtl="0" algn="r">
              <a:spcBef>
                <a:spcPts val="0"/>
              </a:spcBef>
              <a:buNone/>
              <a:defRPr b="0" i="0" sz="500" u="none" cap="none" strike="noStrike">
                <a:solidFill>
                  <a:srgbClr val="888888"/>
                </a:solidFill>
                <a:latin typeface="Calibri"/>
                <a:ea typeface="Calibri"/>
                <a:cs typeface="Calibri"/>
                <a:sym typeface="Calibri"/>
              </a:defRPr>
            </a:lvl8pPr>
            <a:lvl9pPr indent="0" lvl="8" marL="0" marR="0" rtl="0" algn="r">
              <a:spcBef>
                <a:spcPts val="0"/>
              </a:spcBef>
              <a:buNone/>
              <a:defRPr b="0" i="0" sz="5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8.png"/><Relationship Id="rId4" Type="http://schemas.openxmlformats.org/officeDocument/2006/relationships/image" Target="../media/image20.jpg"/><Relationship Id="rId11" Type="http://schemas.openxmlformats.org/officeDocument/2006/relationships/image" Target="../media/image17.jpg"/><Relationship Id="rId10" Type="http://schemas.openxmlformats.org/officeDocument/2006/relationships/image" Target="../media/image4.jpg"/><Relationship Id="rId12" Type="http://schemas.openxmlformats.org/officeDocument/2006/relationships/image" Target="../media/image13.png"/><Relationship Id="rId9" Type="http://schemas.openxmlformats.org/officeDocument/2006/relationships/image" Target="../media/image2.jpg"/><Relationship Id="rId5" Type="http://schemas.openxmlformats.org/officeDocument/2006/relationships/image" Target="../media/image5.jpg"/><Relationship Id="rId6" Type="http://schemas.openxmlformats.org/officeDocument/2006/relationships/image" Target="../media/image14.jpg"/><Relationship Id="rId7" Type="http://schemas.openxmlformats.org/officeDocument/2006/relationships/image" Target="../media/image1.jpg"/><Relationship Id="rId8"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36.jpg"/><Relationship Id="rId4" Type="http://schemas.openxmlformats.org/officeDocument/2006/relationships/image" Target="../media/image6.png"/><Relationship Id="rId10" Type="http://schemas.openxmlformats.org/officeDocument/2006/relationships/image" Target="../media/image46.jpg"/><Relationship Id="rId9" Type="http://schemas.openxmlformats.org/officeDocument/2006/relationships/hyperlink" Target="http://www.youtube.com/watch?v=MOOKuVq05aE" TargetMode="External"/><Relationship Id="rId5" Type="http://schemas.openxmlformats.org/officeDocument/2006/relationships/image" Target="../media/image5.jpg"/><Relationship Id="rId6" Type="http://schemas.openxmlformats.org/officeDocument/2006/relationships/image" Target="../media/image35.png"/><Relationship Id="rId7" Type="http://schemas.openxmlformats.org/officeDocument/2006/relationships/image" Target="../media/image48.png"/><Relationship Id="rId8" Type="http://schemas.openxmlformats.org/officeDocument/2006/relationships/image" Target="../media/image5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5.jpg"/><Relationship Id="rId6" Type="http://schemas.openxmlformats.org/officeDocument/2006/relationships/image" Target="../media/image42.png"/><Relationship Id="rId7" Type="http://schemas.openxmlformats.org/officeDocument/2006/relationships/image" Target="../media/image39.png"/><Relationship Id="rId8"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44.jpg"/><Relationship Id="rId4" Type="http://schemas.openxmlformats.org/officeDocument/2006/relationships/image" Target="../media/image6.png"/><Relationship Id="rId11" Type="http://schemas.openxmlformats.org/officeDocument/2006/relationships/image" Target="../media/image49.png"/><Relationship Id="rId10" Type="http://schemas.openxmlformats.org/officeDocument/2006/relationships/image" Target="../media/image47.png"/><Relationship Id="rId12" Type="http://schemas.openxmlformats.org/officeDocument/2006/relationships/image" Target="../media/image50.jpg"/><Relationship Id="rId9" Type="http://schemas.openxmlformats.org/officeDocument/2006/relationships/image" Target="../media/image57.png"/><Relationship Id="rId5" Type="http://schemas.openxmlformats.org/officeDocument/2006/relationships/image" Target="../media/image5.jpg"/><Relationship Id="rId6" Type="http://schemas.openxmlformats.org/officeDocument/2006/relationships/image" Target="../media/image41.png"/><Relationship Id="rId7" Type="http://schemas.openxmlformats.org/officeDocument/2006/relationships/image" Target="../media/image43.png"/><Relationship Id="rId8"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51.jpg"/><Relationship Id="rId4" Type="http://schemas.openxmlformats.org/officeDocument/2006/relationships/image" Target="../media/image53.png"/><Relationship Id="rId10" Type="http://schemas.openxmlformats.org/officeDocument/2006/relationships/image" Target="../media/image58.png"/><Relationship Id="rId9" Type="http://schemas.openxmlformats.org/officeDocument/2006/relationships/image" Target="../media/image62.png"/><Relationship Id="rId5" Type="http://schemas.openxmlformats.org/officeDocument/2006/relationships/image" Target="../media/image54.png"/><Relationship Id="rId6" Type="http://schemas.openxmlformats.org/officeDocument/2006/relationships/image" Target="../media/image65.png"/><Relationship Id="rId7" Type="http://schemas.openxmlformats.org/officeDocument/2006/relationships/image" Target="../media/image63.png"/><Relationship Id="rId8" Type="http://schemas.openxmlformats.org/officeDocument/2006/relationships/image" Target="../media/image5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5.jpg"/><Relationship Id="rId4" Type="http://schemas.openxmlformats.org/officeDocument/2006/relationships/image" Target="../media/image62.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6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59.jpg"/><Relationship Id="rId4" Type="http://schemas.openxmlformats.org/officeDocument/2006/relationships/image" Target="../media/image67.png"/><Relationship Id="rId5" Type="http://schemas.openxmlformats.org/officeDocument/2006/relationships/image" Target="../media/image64.png"/><Relationship Id="rId6" Type="http://schemas.openxmlformats.org/officeDocument/2006/relationships/image" Target="../media/image71.png"/><Relationship Id="rId7" Type="http://schemas.openxmlformats.org/officeDocument/2006/relationships/image" Target="../media/image66.png"/><Relationship Id="rId8" Type="http://schemas.openxmlformats.org/officeDocument/2006/relationships/image" Target="../media/image6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83.jpg"/><Relationship Id="rId4" Type="http://schemas.openxmlformats.org/officeDocument/2006/relationships/image" Target="../media/image73.png"/><Relationship Id="rId10" Type="http://schemas.openxmlformats.org/officeDocument/2006/relationships/image" Target="../media/image76.png"/><Relationship Id="rId9" Type="http://schemas.openxmlformats.org/officeDocument/2006/relationships/image" Target="../media/image75.png"/><Relationship Id="rId5" Type="http://schemas.openxmlformats.org/officeDocument/2006/relationships/image" Target="../media/image70.png"/><Relationship Id="rId6" Type="http://schemas.openxmlformats.org/officeDocument/2006/relationships/image" Target="../media/image72.png"/><Relationship Id="rId7" Type="http://schemas.openxmlformats.org/officeDocument/2006/relationships/image" Target="../media/image84.png"/><Relationship Id="rId8" Type="http://schemas.openxmlformats.org/officeDocument/2006/relationships/image" Target="../media/image74.png"/></Relationships>
</file>

<file path=ppt/slides/_rels/slide17.xml.rels><?xml version="1.0" encoding="UTF-8" standalone="yes"?><Relationships xmlns="http://schemas.openxmlformats.org/package/2006/relationships"><Relationship Id="rId11" Type="http://schemas.openxmlformats.org/officeDocument/2006/relationships/image" Target="../media/image86.png"/><Relationship Id="rId10" Type="http://schemas.openxmlformats.org/officeDocument/2006/relationships/image" Target="../media/image81.png"/><Relationship Id="rId13" Type="http://schemas.openxmlformats.org/officeDocument/2006/relationships/image" Target="../media/image85.png"/><Relationship Id="rId12" Type="http://schemas.openxmlformats.org/officeDocument/2006/relationships/image" Target="../media/image91.png"/><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87.png"/><Relationship Id="rId4" Type="http://schemas.openxmlformats.org/officeDocument/2006/relationships/image" Target="../media/image88.png"/><Relationship Id="rId9" Type="http://schemas.openxmlformats.org/officeDocument/2006/relationships/image" Target="../media/image82.png"/><Relationship Id="rId5" Type="http://schemas.openxmlformats.org/officeDocument/2006/relationships/image" Target="../media/image78.png"/><Relationship Id="rId6" Type="http://schemas.openxmlformats.org/officeDocument/2006/relationships/image" Target="../media/image77.png"/><Relationship Id="rId7" Type="http://schemas.openxmlformats.org/officeDocument/2006/relationships/image" Target="../media/image79.png"/><Relationship Id="rId8" Type="http://schemas.openxmlformats.org/officeDocument/2006/relationships/image" Target="../media/image80.png"/></Relationships>
</file>

<file path=ppt/slides/_rels/slide18.xml.rels><?xml version="1.0" encoding="UTF-8" standalone="yes"?><Relationships xmlns="http://schemas.openxmlformats.org/package/2006/relationships"><Relationship Id="rId11" Type="http://schemas.openxmlformats.org/officeDocument/2006/relationships/image" Target="../media/image96.png"/><Relationship Id="rId10" Type="http://schemas.openxmlformats.org/officeDocument/2006/relationships/image" Target="../media/image97.png"/><Relationship Id="rId13" Type="http://schemas.openxmlformats.org/officeDocument/2006/relationships/image" Target="../media/image98.png"/><Relationship Id="rId12" Type="http://schemas.openxmlformats.org/officeDocument/2006/relationships/image" Target="../media/image101.png"/><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5.jpg"/><Relationship Id="rId4" Type="http://schemas.openxmlformats.org/officeDocument/2006/relationships/image" Target="../media/image90.png"/><Relationship Id="rId9" Type="http://schemas.openxmlformats.org/officeDocument/2006/relationships/image" Target="../media/image94.png"/><Relationship Id="rId14" Type="http://schemas.openxmlformats.org/officeDocument/2006/relationships/image" Target="../media/image104.png"/><Relationship Id="rId5" Type="http://schemas.openxmlformats.org/officeDocument/2006/relationships/image" Target="../media/image93.png"/><Relationship Id="rId6" Type="http://schemas.openxmlformats.org/officeDocument/2006/relationships/image" Target="../media/image89.png"/><Relationship Id="rId7" Type="http://schemas.openxmlformats.org/officeDocument/2006/relationships/image" Target="../media/image92.png"/><Relationship Id="rId8" Type="http://schemas.openxmlformats.org/officeDocument/2006/relationships/image" Target="../media/image95.png"/></Relationships>
</file>

<file path=ppt/slides/_rels/slide19.xml.rels><?xml version="1.0" encoding="UTF-8" standalone="yes"?><Relationships xmlns="http://schemas.openxmlformats.org/package/2006/relationships"><Relationship Id="rId11" Type="http://schemas.openxmlformats.org/officeDocument/2006/relationships/image" Target="../media/image112.png"/><Relationship Id="rId10" Type="http://schemas.openxmlformats.org/officeDocument/2006/relationships/image" Target="../media/image109.png"/><Relationship Id="rId12" Type="http://schemas.openxmlformats.org/officeDocument/2006/relationships/image" Target="../media/image95.png"/><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5.jpg"/><Relationship Id="rId4" Type="http://schemas.openxmlformats.org/officeDocument/2006/relationships/image" Target="../media/image73.png"/><Relationship Id="rId9" Type="http://schemas.openxmlformats.org/officeDocument/2006/relationships/image" Target="../media/image106.png"/><Relationship Id="rId5" Type="http://schemas.openxmlformats.org/officeDocument/2006/relationships/image" Target="../media/image99.png"/><Relationship Id="rId6" Type="http://schemas.openxmlformats.org/officeDocument/2006/relationships/image" Target="../media/image100.png"/><Relationship Id="rId7" Type="http://schemas.openxmlformats.org/officeDocument/2006/relationships/image" Target="../media/image110.png"/><Relationship Id="rId8" Type="http://schemas.openxmlformats.org/officeDocument/2006/relationships/image" Target="../media/image10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15.jpg"/><Relationship Id="rId11" Type="http://schemas.openxmlformats.org/officeDocument/2006/relationships/image" Target="../media/image7.jpg"/><Relationship Id="rId10" Type="http://schemas.openxmlformats.org/officeDocument/2006/relationships/image" Target="../media/image19.jpg"/><Relationship Id="rId9" Type="http://schemas.openxmlformats.org/officeDocument/2006/relationships/image" Target="../media/image10.jpg"/><Relationship Id="rId5" Type="http://schemas.openxmlformats.org/officeDocument/2006/relationships/image" Target="../media/image6.png"/><Relationship Id="rId6" Type="http://schemas.openxmlformats.org/officeDocument/2006/relationships/image" Target="../media/image9.png"/><Relationship Id="rId7" Type="http://schemas.openxmlformats.org/officeDocument/2006/relationships/image" Target="../media/image5.jpg"/><Relationship Id="rId8" Type="http://schemas.openxmlformats.org/officeDocument/2006/relationships/image" Target="../media/image12.png"/></Relationships>
</file>

<file path=ppt/slides/_rels/slide20.xml.rels><?xml version="1.0" encoding="UTF-8" standalone="yes"?><Relationships xmlns="http://schemas.openxmlformats.org/package/2006/relationships"><Relationship Id="rId11" Type="http://schemas.openxmlformats.org/officeDocument/2006/relationships/image" Target="../media/image118.png"/><Relationship Id="rId10" Type="http://schemas.openxmlformats.org/officeDocument/2006/relationships/image" Target="../media/image115.png"/><Relationship Id="rId13" Type="http://schemas.openxmlformats.org/officeDocument/2006/relationships/image" Target="../media/image120.png"/><Relationship Id="rId12" Type="http://schemas.openxmlformats.org/officeDocument/2006/relationships/image" Target="../media/image119.png"/><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21.png"/><Relationship Id="rId4" Type="http://schemas.openxmlformats.org/officeDocument/2006/relationships/image" Target="../media/image111.png"/><Relationship Id="rId9" Type="http://schemas.openxmlformats.org/officeDocument/2006/relationships/image" Target="../media/image114.png"/><Relationship Id="rId5" Type="http://schemas.openxmlformats.org/officeDocument/2006/relationships/image" Target="../media/image108.png"/><Relationship Id="rId6" Type="http://schemas.openxmlformats.org/officeDocument/2006/relationships/image" Target="../media/image117.png"/><Relationship Id="rId7" Type="http://schemas.openxmlformats.org/officeDocument/2006/relationships/image" Target="../media/image116.png"/><Relationship Id="rId8" Type="http://schemas.openxmlformats.org/officeDocument/2006/relationships/image" Target="../media/image113.png"/></Relationships>
</file>

<file path=ppt/slides/_rels/slide21.xml.rels><?xml version="1.0" encoding="UTF-8" standalone="yes"?><Relationships xmlns="http://schemas.openxmlformats.org/package/2006/relationships"><Relationship Id="rId11" Type="http://schemas.openxmlformats.org/officeDocument/2006/relationships/image" Target="../media/image126.png"/><Relationship Id="rId10" Type="http://schemas.openxmlformats.org/officeDocument/2006/relationships/image" Target="../media/image125.png"/><Relationship Id="rId13" Type="http://schemas.openxmlformats.org/officeDocument/2006/relationships/image" Target="../media/image131.png"/><Relationship Id="rId12" Type="http://schemas.openxmlformats.org/officeDocument/2006/relationships/image" Target="../media/image136.png"/><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5.jpg"/><Relationship Id="rId4" Type="http://schemas.openxmlformats.org/officeDocument/2006/relationships/image" Target="../media/image127.png"/><Relationship Id="rId9" Type="http://schemas.openxmlformats.org/officeDocument/2006/relationships/image" Target="../media/image130.png"/><Relationship Id="rId15" Type="http://schemas.openxmlformats.org/officeDocument/2006/relationships/image" Target="../media/image132.png"/><Relationship Id="rId14" Type="http://schemas.openxmlformats.org/officeDocument/2006/relationships/image" Target="../media/image129.png"/><Relationship Id="rId17" Type="http://schemas.openxmlformats.org/officeDocument/2006/relationships/image" Target="../media/image137.png"/><Relationship Id="rId16" Type="http://schemas.openxmlformats.org/officeDocument/2006/relationships/image" Target="../media/image134.png"/><Relationship Id="rId5" Type="http://schemas.openxmlformats.org/officeDocument/2006/relationships/image" Target="../media/image122.png"/><Relationship Id="rId6" Type="http://schemas.openxmlformats.org/officeDocument/2006/relationships/image" Target="../media/image123.png"/><Relationship Id="rId18" Type="http://schemas.openxmlformats.org/officeDocument/2006/relationships/image" Target="../media/image55.png"/><Relationship Id="rId7" Type="http://schemas.openxmlformats.org/officeDocument/2006/relationships/image" Target="../media/image124.png"/><Relationship Id="rId8" Type="http://schemas.openxmlformats.org/officeDocument/2006/relationships/image" Target="../media/image54.png"/></Relationships>
</file>

<file path=ppt/slides/_rels/slide22.xml.rels><?xml version="1.0" encoding="UTF-8" standalone="yes"?><Relationships xmlns="http://schemas.openxmlformats.org/package/2006/relationships"><Relationship Id="rId11" Type="http://schemas.openxmlformats.org/officeDocument/2006/relationships/image" Target="../media/image143.png"/><Relationship Id="rId10" Type="http://schemas.openxmlformats.org/officeDocument/2006/relationships/image" Target="../media/image142.png"/><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5.jpg"/><Relationship Id="rId4" Type="http://schemas.openxmlformats.org/officeDocument/2006/relationships/image" Target="../media/image127.png"/><Relationship Id="rId9" Type="http://schemas.openxmlformats.org/officeDocument/2006/relationships/image" Target="../media/image154.png"/><Relationship Id="rId5" Type="http://schemas.openxmlformats.org/officeDocument/2006/relationships/image" Target="../media/image138.png"/><Relationship Id="rId6" Type="http://schemas.openxmlformats.org/officeDocument/2006/relationships/image" Target="../media/image135.png"/><Relationship Id="rId7" Type="http://schemas.openxmlformats.org/officeDocument/2006/relationships/image" Target="../media/image141.png"/><Relationship Id="rId8" Type="http://schemas.openxmlformats.org/officeDocument/2006/relationships/image" Target="../media/image139.png"/></Relationships>
</file>

<file path=ppt/slides/_rels/slide23.xml.rels><?xml version="1.0" encoding="UTF-8" standalone="yes"?><Relationships xmlns="http://schemas.openxmlformats.org/package/2006/relationships"><Relationship Id="rId20" Type="http://schemas.openxmlformats.org/officeDocument/2006/relationships/image" Target="../media/image160.png"/><Relationship Id="rId11" Type="http://schemas.openxmlformats.org/officeDocument/2006/relationships/image" Target="../media/image149.png"/><Relationship Id="rId22" Type="http://schemas.openxmlformats.org/officeDocument/2006/relationships/image" Target="../media/image162.png"/><Relationship Id="rId10" Type="http://schemas.openxmlformats.org/officeDocument/2006/relationships/image" Target="../media/image152.png"/><Relationship Id="rId21" Type="http://schemas.openxmlformats.org/officeDocument/2006/relationships/image" Target="../media/image170.png"/><Relationship Id="rId13" Type="http://schemas.openxmlformats.org/officeDocument/2006/relationships/image" Target="../media/image157.png"/><Relationship Id="rId24" Type="http://schemas.openxmlformats.org/officeDocument/2006/relationships/image" Target="../media/image167.png"/><Relationship Id="rId12" Type="http://schemas.openxmlformats.org/officeDocument/2006/relationships/image" Target="../media/image151.png"/><Relationship Id="rId23" Type="http://schemas.openxmlformats.org/officeDocument/2006/relationships/image" Target="../media/image163.png"/><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150.png"/><Relationship Id="rId4" Type="http://schemas.openxmlformats.org/officeDocument/2006/relationships/image" Target="../media/image146.png"/><Relationship Id="rId9" Type="http://schemas.openxmlformats.org/officeDocument/2006/relationships/image" Target="../media/image153.png"/><Relationship Id="rId15" Type="http://schemas.openxmlformats.org/officeDocument/2006/relationships/image" Target="../media/image155.png"/><Relationship Id="rId14" Type="http://schemas.openxmlformats.org/officeDocument/2006/relationships/image" Target="../media/image159.png"/><Relationship Id="rId17" Type="http://schemas.openxmlformats.org/officeDocument/2006/relationships/image" Target="../media/image164.png"/><Relationship Id="rId16" Type="http://schemas.openxmlformats.org/officeDocument/2006/relationships/image" Target="../media/image156.png"/><Relationship Id="rId5" Type="http://schemas.openxmlformats.org/officeDocument/2006/relationships/image" Target="../media/image144.png"/><Relationship Id="rId19" Type="http://schemas.openxmlformats.org/officeDocument/2006/relationships/image" Target="../media/image173.png"/><Relationship Id="rId6" Type="http://schemas.openxmlformats.org/officeDocument/2006/relationships/image" Target="../media/image148.png"/><Relationship Id="rId18" Type="http://schemas.openxmlformats.org/officeDocument/2006/relationships/image" Target="../media/image158.png"/><Relationship Id="rId7" Type="http://schemas.openxmlformats.org/officeDocument/2006/relationships/image" Target="../media/image145.png"/><Relationship Id="rId8" Type="http://schemas.openxmlformats.org/officeDocument/2006/relationships/image" Target="../media/image1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166.png"/><Relationship Id="rId4" Type="http://schemas.openxmlformats.org/officeDocument/2006/relationships/image" Target="../media/image165.png"/><Relationship Id="rId5" Type="http://schemas.openxmlformats.org/officeDocument/2006/relationships/image" Target="../media/image169.png"/><Relationship Id="rId6" Type="http://schemas.openxmlformats.org/officeDocument/2006/relationships/image" Target="../media/image95.png"/><Relationship Id="rId7" Type="http://schemas.openxmlformats.org/officeDocument/2006/relationships/image" Target="../media/image168.png"/><Relationship Id="rId8" Type="http://schemas.openxmlformats.org/officeDocument/2006/relationships/image" Target="../media/image171.png"/></Relationships>
</file>

<file path=ppt/slides/_rels/slide25.xml.rels><?xml version="1.0" encoding="UTF-8" standalone="yes"?><Relationships xmlns="http://schemas.openxmlformats.org/package/2006/relationships"><Relationship Id="rId20" Type="http://schemas.openxmlformats.org/officeDocument/2006/relationships/image" Target="../media/image193.png"/><Relationship Id="rId11" Type="http://schemas.openxmlformats.org/officeDocument/2006/relationships/image" Target="../media/image179.png"/><Relationship Id="rId22" Type="http://schemas.openxmlformats.org/officeDocument/2006/relationships/image" Target="../media/image189.png"/><Relationship Id="rId10" Type="http://schemas.openxmlformats.org/officeDocument/2006/relationships/image" Target="../media/image145.png"/><Relationship Id="rId21" Type="http://schemas.openxmlformats.org/officeDocument/2006/relationships/image" Target="../media/image187.png"/><Relationship Id="rId13" Type="http://schemas.openxmlformats.org/officeDocument/2006/relationships/image" Target="../media/image180.png"/><Relationship Id="rId12" Type="http://schemas.openxmlformats.org/officeDocument/2006/relationships/image" Target="../media/image177.png"/><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5.jpg"/><Relationship Id="rId4" Type="http://schemas.openxmlformats.org/officeDocument/2006/relationships/image" Target="../media/image184.png"/><Relationship Id="rId9" Type="http://schemas.openxmlformats.org/officeDocument/2006/relationships/image" Target="../media/image186.png"/><Relationship Id="rId15" Type="http://schemas.openxmlformats.org/officeDocument/2006/relationships/image" Target="../media/image181.png"/><Relationship Id="rId14" Type="http://schemas.openxmlformats.org/officeDocument/2006/relationships/image" Target="../media/image178.png"/><Relationship Id="rId17" Type="http://schemas.openxmlformats.org/officeDocument/2006/relationships/image" Target="../media/image190.png"/><Relationship Id="rId16" Type="http://schemas.openxmlformats.org/officeDocument/2006/relationships/image" Target="../media/image183.png"/><Relationship Id="rId5" Type="http://schemas.openxmlformats.org/officeDocument/2006/relationships/image" Target="../media/image172.png"/><Relationship Id="rId19" Type="http://schemas.openxmlformats.org/officeDocument/2006/relationships/image" Target="../media/image185.png"/><Relationship Id="rId6" Type="http://schemas.openxmlformats.org/officeDocument/2006/relationships/image" Target="../media/image176.png"/><Relationship Id="rId18" Type="http://schemas.openxmlformats.org/officeDocument/2006/relationships/image" Target="../media/image182.png"/><Relationship Id="rId7" Type="http://schemas.openxmlformats.org/officeDocument/2006/relationships/image" Target="../media/image174.png"/><Relationship Id="rId8" Type="http://schemas.openxmlformats.org/officeDocument/2006/relationships/image" Target="../media/image175.png"/></Relationships>
</file>

<file path=ppt/slides/_rels/slide26.xml.rels><?xml version="1.0" encoding="UTF-8" standalone="yes"?><Relationships xmlns="http://schemas.openxmlformats.org/package/2006/relationships"><Relationship Id="rId20" Type="http://schemas.openxmlformats.org/officeDocument/2006/relationships/image" Target="../media/image201.png"/><Relationship Id="rId11" Type="http://schemas.openxmlformats.org/officeDocument/2006/relationships/image" Target="../media/image192.png"/><Relationship Id="rId22" Type="http://schemas.openxmlformats.org/officeDocument/2006/relationships/image" Target="../media/image200.png"/><Relationship Id="rId10" Type="http://schemas.openxmlformats.org/officeDocument/2006/relationships/image" Target="../media/image196.png"/><Relationship Id="rId21" Type="http://schemas.openxmlformats.org/officeDocument/2006/relationships/image" Target="../media/image204.png"/><Relationship Id="rId13" Type="http://schemas.openxmlformats.org/officeDocument/2006/relationships/image" Target="../media/image207.png"/><Relationship Id="rId24" Type="http://schemas.openxmlformats.org/officeDocument/2006/relationships/image" Target="../media/image215.png"/><Relationship Id="rId12" Type="http://schemas.openxmlformats.org/officeDocument/2006/relationships/image" Target="../media/image69.png"/><Relationship Id="rId23" Type="http://schemas.openxmlformats.org/officeDocument/2006/relationships/image" Target="../media/image206.png"/><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5.jpg"/><Relationship Id="rId4" Type="http://schemas.openxmlformats.org/officeDocument/2006/relationships/image" Target="../media/image142.png"/><Relationship Id="rId9" Type="http://schemas.openxmlformats.org/officeDocument/2006/relationships/image" Target="../media/image208.png"/><Relationship Id="rId15" Type="http://schemas.openxmlformats.org/officeDocument/2006/relationships/image" Target="../media/image199.png"/><Relationship Id="rId14" Type="http://schemas.openxmlformats.org/officeDocument/2006/relationships/image" Target="../media/image197.png"/><Relationship Id="rId17" Type="http://schemas.openxmlformats.org/officeDocument/2006/relationships/image" Target="../media/image145.png"/><Relationship Id="rId16" Type="http://schemas.openxmlformats.org/officeDocument/2006/relationships/image" Target="../media/image202.png"/><Relationship Id="rId5" Type="http://schemas.openxmlformats.org/officeDocument/2006/relationships/image" Target="../media/image62.png"/><Relationship Id="rId19" Type="http://schemas.openxmlformats.org/officeDocument/2006/relationships/image" Target="../media/image205.png"/><Relationship Id="rId6" Type="http://schemas.openxmlformats.org/officeDocument/2006/relationships/image" Target="../media/image60.png"/><Relationship Id="rId18" Type="http://schemas.openxmlformats.org/officeDocument/2006/relationships/image" Target="../media/image203.png"/><Relationship Id="rId7" Type="http://schemas.openxmlformats.org/officeDocument/2006/relationships/image" Target="../media/image191.png"/><Relationship Id="rId8" Type="http://schemas.openxmlformats.org/officeDocument/2006/relationships/image" Target="../media/image19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5.jpg"/><Relationship Id="rId4" Type="http://schemas.openxmlformats.org/officeDocument/2006/relationships/image" Target="../media/image209.png"/><Relationship Id="rId5" Type="http://schemas.openxmlformats.org/officeDocument/2006/relationships/image" Target="../media/image211.png"/><Relationship Id="rId6" Type="http://schemas.openxmlformats.org/officeDocument/2006/relationships/image" Target="../media/image213.png"/><Relationship Id="rId7" Type="http://schemas.openxmlformats.org/officeDocument/2006/relationships/image" Target="../media/image216.png"/></Relationships>
</file>

<file path=ppt/slides/_rels/slide28.xml.rels><?xml version="1.0" encoding="UTF-8" standalone="yes"?><Relationships xmlns="http://schemas.openxmlformats.org/package/2006/relationships"><Relationship Id="rId11" Type="http://schemas.openxmlformats.org/officeDocument/2006/relationships/image" Target="../media/image226.png"/><Relationship Id="rId10" Type="http://schemas.openxmlformats.org/officeDocument/2006/relationships/image" Target="../media/image219.png"/><Relationship Id="rId13" Type="http://schemas.openxmlformats.org/officeDocument/2006/relationships/image" Target="../media/image206.png"/><Relationship Id="rId12" Type="http://schemas.openxmlformats.org/officeDocument/2006/relationships/image" Target="../media/image217.png"/><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5.jpg"/><Relationship Id="rId4" Type="http://schemas.openxmlformats.org/officeDocument/2006/relationships/image" Target="../media/image62.png"/><Relationship Id="rId9" Type="http://schemas.openxmlformats.org/officeDocument/2006/relationships/image" Target="../media/image222.png"/><Relationship Id="rId15" Type="http://schemas.openxmlformats.org/officeDocument/2006/relationships/image" Target="../media/image220.png"/><Relationship Id="rId14" Type="http://schemas.openxmlformats.org/officeDocument/2006/relationships/image" Target="../media/image215.png"/><Relationship Id="rId17" Type="http://schemas.openxmlformats.org/officeDocument/2006/relationships/image" Target="../media/image199.png"/><Relationship Id="rId16" Type="http://schemas.openxmlformats.org/officeDocument/2006/relationships/image" Target="../media/image223.png"/><Relationship Id="rId5" Type="http://schemas.openxmlformats.org/officeDocument/2006/relationships/image" Target="../media/image60.png"/><Relationship Id="rId6" Type="http://schemas.openxmlformats.org/officeDocument/2006/relationships/image" Target="../media/image212.jpg"/><Relationship Id="rId18" Type="http://schemas.openxmlformats.org/officeDocument/2006/relationships/image" Target="../media/image224.png"/><Relationship Id="rId7" Type="http://schemas.openxmlformats.org/officeDocument/2006/relationships/image" Target="../media/image214.png"/><Relationship Id="rId8" Type="http://schemas.openxmlformats.org/officeDocument/2006/relationships/image" Target="../media/image1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6.jpg"/><Relationship Id="rId4" Type="http://schemas.openxmlformats.org/officeDocument/2006/relationships/image" Target="../media/image5.jpg"/><Relationship Id="rId11" Type="http://schemas.openxmlformats.org/officeDocument/2006/relationships/image" Target="../media/image23.png"/><Relationship Id="rId10" Type="http://schemas.openxmlformats.org/officeDocument/2006/relationships/image" Target="../media/image25.jpg"/><Relationship Id="rId9" Type="http://schemas.openxmlformats.org/officeDocument/2006/relationships/image" Target="../media/image26.jpg"/><Relationship Id="rId5" Type="http://schemas.openxmlformats.org/officeDocument/2006/relationships/image" Target="../media/image8.png"/><Relationship Id="rId6" Type="http://schemas.openxmlformats.org/officeDocument/2006/relationships/image" Target="../media/image24.png"/><Relationship Id="rId7" Type="http://schemas.openxmlformats.org/officeDocument/2006/relationships/image" Target="../media/image22.jpg"/><Relationship Id="rId8"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29.jpg"/><Relationship Id="rId4" Type="http://schemas.openxmlformats.org/officeDocument/2006/relationships/image" Target="../media/image6.png"/><Relationship Id="rId5" Type="http://schemas.openxmlformats.org/officeDocument/2006/relationships/image" Target="../media/image28.png"/><Relationship Id="rId6" Type="http://schemas.openxmlformats.org/officeDocument/2006/relationships/image" Target="../media/image5.jpg"/><Relationship Id="rId7" Type="http://schemas.openxmlformats.org/officeDocument/2006/relationships/image" Target="../media/image31.png"/><Relationship Id="rId8" Type="http://schemas.openxmlformats.org/officeDocument/2006/relationships/image" Target="../media/image2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29.jpg"/><Relationship Id="rId4" Type="http://schemas.openxmlformats.org/officeDocument/2006/relationships/image" Target="../media/image6.png"/><Relationship Id="rId5" Type="http://schemas.openxmlformats.org/officeDocument/2006/relationships/image" Target="../media/image28.png"/><Relationship Id="rId6" Type="http://schemas.openxmlformats.org/officeDocument/2006/relationships/image" Target="../media/image5.jpg"/><Relationship Id="rId7" Type="http://schemas.openxmlformats.org/officeDocument/2006/relationships/image" Target="../media/image31.png"/><Relationship Id="rId8" Type="http://schemas.openxmlformats.org/officeDocument/2006/relationships/image" Target="../media/image3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29.jpg"/><Relationship Id="rId4" Type="http://schemas.openxmlformats.org/officeDocument/2006/relationships/image" Target="../media/image6.png"/><Relationship Id="rId5" Type="http://schemas.openxmlformats.org/officeDocument/2006/relationships/image" Target="../media/image28.png"/><Relationship Id="rId6" Type="http://schemas.openxmlformats.org/officeDocument/2006/relationships/image" Target="../media/image5.jpg"/><Relationship Id="rId7" Type="http://schemas.openxmlformats.org/officeDocument/2006/relationships/image" Target="../media/image31.png"/><Relationship Id="rId8" Type="http://schemas.openxmlformats.org/officeDocument/2006/relationships/image" Target="../media/image3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29.jpg"/><Relationship Id="rId4" Type="http://schemas.openxmlformats.org/officeDocument/2006/relationships/image" Target="../media/image6.png"/><Relationship Id="rId5" Type="http://schemas.openxmlformats.org/officeDocument/2006/relationships/image" Target="../media/image28.png"/><Relationship Id="rId6" Type="http://schemas.openxmlformats.org/officeDocument/2006/relationships/image" Target="../media/image5.jpg"/><Relationship Id="rId7" Type="http://schemas.openxmlformats.org/officeDocument/2006/relationships/image" Target="../media/image31.png"/><Relationship Id="rId8" Type="http://schemas.openxmlformats.org/officeDocument/2006/relationships/image" Target="../media/image3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29.jpg"/><Relationship Id="rId4" Type="http://schemas.openxmlformats.org/officeDocument/2006/relationships/image" Target="../media/image6.png"/><Relationship Id="rId5" Type="http://schemas.openxmlformats.org/officeDocument/2006/relationships/image" Target="../media/image28.png"/><Relationship Id="rId6" Type="http://schemas.openxmlformats.org/officeDocument/2006/relationships/image" Target="../media/image5.jpg"/><Relationship Id="rId7" Type="http://schemas.openxmlformats.org/officeDocument/2006/relationships/image" Target="../media/image31.png"/><Relationship Id="rId8" Type="http://schemas.openxmlformats.org/officeDocument/2006/relationships/image" Target="../media/image3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29.jpg"/><Relationship Id="rId4" Type="http://schemas.openxmlformats.org/officeDocument/2006/relationships/image" Target="../media/image6.png"/><Relationship Id="rId5" Type="http://schemas.openxmlformats.org/officeDocument/2006/relationships/image" Target="../media/image28.png"/><Relationship Id="rId6" Type="http://schemas.openxmlformats.org/officeDocument/2006/relationships/image" Target="../media/image5.jpg"/><Relationship Id="rId7" Type="http://schemas.openxmlformats.org/officeDocument/2006/relationships/image" Target="../media/image31.png"/><Relationship Id="rId8" Type="http://schemas.openxmlformats.org/officeDocument/2006/relationships/image" Target="../media/image3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1216"/>
        </a:solidFill>
      </p:bgPr>
    </p:bg>
    <p:spTree>
      <p:nvGrpSpPr>
        <p:cNvPr id="128" name="Shape 128"/>
        <p:cNvGrpSpPr/>
        <p:nvPr/>
      </p:nvGrpSpPr>
      <p:grpSpPr>
        <a:xfrm>
          <a:off x="0" y="0"/>
          <a:ext cx="0" cy="0"/>
          <a:chOff x="0" y="0"/>
          <a:chExt cx="0" cy="0"/>
        </a:xfrm>
      </p:grpSpPr>
      <p:grpSp>
        <p:nvGrpSpPr>
          <p:cNvPr id="129" name="Google Shape;129;p25"/>
          <p:cNvGrpSpPr/>
          <p:nvPr/>
        </p:nvGrpSpPr>
        <p:grpSpPr>
          <a:xfrm>
            <a:off x="0" y="0"/>
            <a:ext cx="9149448" cy="5142501"/>
            <a:chOff x="0" y="0"/>
            <a:chExt cx="9149448" cy="5142501"/>
          </a:xfrm>
        </p:grpSpPr>
        <p:sp>
          <p:nvSpPr>
            <p:cNvPr id="130" name="Google Shape;130;p25"/>
            <p:cNvSpPr/>
            <p:nvPr/>
          </p:nvSpPr>
          <p:spPr>
            <a:xfrm>
              <a:off x="6744426" y="75"/>
              <a:ext cx="2405022" cy="2014253"/>
            </a:xfrm>
            <a:custGeom>
              <a:rect b="b" l="l" r="r" t="t"/>
              <a:pathLst>
                <a:path extrusionOk="0" h="4711703" w="5063204">
                  <a:moveTo>
                    <a:pt x="0" y="0"/>
                  </a:moveTo>
                  <a:lnTo>
                    <a:pt x="5063205" y="0"/>
                  </a:lnTo>
                  <a:lnTo>
                    <a:pt x="5063205" y="4711703"/>
                  </a:lnTo>
                  <a:lnTo>
                    <a:pt x="0" y="4711703"/>
                  </a:lnTo>
                  <a:lnTo>
                    <a:pt x="0" y="0"/>
                  </a:lnTo>
                  <a:close/>
                </a:path>
              </a:pathLst>
            </a:custGeom>
            <a:blipFill rotWithShape="1">
              <a:blip r:embed="rId3">
                <a:alphaModFix amt="64000"/>
              </a:blip>
              <a:stretch>
                <a:fillRect b="-2475" l="0" r="-8858" t="-14502"/>
              </a:stretch>
            </a:blipFill>
            <a:ln>
              <a:noFill/>
            </a:ln>
          </p:spPr>
        </p:sp>
        <p:sp>
          <p:nvSpPr>
            <p:cNvPr id="131" name="Google Shape;131;p25"/>
            <p:cNvSpPr/>
            <p:nvPr/>
          </p:nvSpPr>
          <p:spPr>
            <a:xfrm>
              <a:off x="0" y="1000"/>
              <a:ext cx="9128335" cy="5141501"/>
            </a:xfrm>
            <a:custGeom>
              <a:rect b="b" l="l" r="r" t="t"/>
              <a:pathLst>
                <a:path extrusionOk="0" h="12026903" w="21352831">
                  <a:moveTo>
                    <a:pt x="0" y="0"/>
                  </a:moveTo>
                  <a:lnTo>
                    <a:pt x="21352830" y="0"/>
                  </a:lnTo>
                  <a:lnTo>
                    <a:pt x="21352830" y="12026903"/>
                  </a:lnTo>
                  <a:lnTo>
                    <a:pt x="0" y="12026903"/>
                  </a:lnTo>
                  <a:lnTo>
                    <a:pt x="0" y="0"/>
                  </a:lnTo>
                  <a:close/>
                </a:path>
              </a:pathLst>
            </a:custGeom>
            <a:blipFill rotWithShape="1">
              <a:blip r:embed="rId4">
                <a:alphaModFix amt="50000"/>
              </a:blip>
              <a:stretch>
                <a:fillRect b="-18795" l="0" r="-454" t="0"/>
              </a:stretch>
            </a:blipFill>
            <a:ln>
              <a:noFill/>
            </a:ln>
          </p:spPr>
        </p:sp>
        <p:sp>
          <p:nvSpPr>
            <p:cNvPr id="132" name="Google Shape;132;p25"/>
            <p:cNvSpPr/>
            <p:nvPr/>
          </p:nvSpPr>
          <p:spPr>
            <a:xfrm>
              <a:off x="0" y="0"/>
              <a:ext cx="9142856" cy="5141501"/>
            </a:xfrm>
            <a:custGeom>
              <a:rect b="b" l="l" r="r" t="t"/>
              <a:pathLst>
                <a:path extrusionOk="0" h="12026903" w="21386797">
                  <a:moveTo>
                    <a:pt x="0" y="0"/>
                  </a:moveTo>
                  <a:lnTo>
                    <a:pt x="21386797" y="0"/>
                  </a:lnTo>
                  <a:lnTo>
                    <a:pt x="21386797" y="12026903"/>
                  </a:lnTo>
                  <a:lnTo>
                    <a:pt x="0" y="12026903"/>
                  </a:lnTo>
                  <a:lnTo>
                    <a:pt x="0" y="0"/>
                  </a:lnTo>
                  <a:close/>
                </a:path>
              </a:pathLst>
            </a:custGeom>
            <a:blipFill rotWithShape="1">
              <a:blip r:embed="rId5">
                <a:alphaModFix amt="90000"/>
              </a:blip>
              <a:stretch>
                <a:fillRect b="-453" l="-441" r="-505" t="-493"/>
              </a:stretch>
            </a:blipFill>
            <a:ln>
              <a:noFill/>
            </a:ln>
          </p:spPr>
        </p:sp>
      </p:grpSp>
      <p:grpSp>
        <p:nvGrpSpPr>
          <p:cNvPr id="133" name="Google Shape;133;p25"/>
          <p:cNvGrpSpPr/>
          <p:nvPr/>
        </p:nvGrpSpPr>
        <p:grpSpPr>
          <a:xfrm>
            <a:off x="669199" y="2014332"/>
            <a:ext cx="4804870" cy="2576214"/>
            <a:chOff x="1002192" y="2218706"/>
            <a:chExt cx="4082302" cy="2397594"/>
          </a:xfrm>
        </p:grpSpPr>
        <p:grpSp>
          <p:nvGrpSpPr>
            <p:cNvPr id="134" name="Google Shape;134;p25"/>
            <p:cNvGrpSpPr/>
            <p:nvPr/>
          </p:nvGrpSpPr>
          <p:grpSpPr>
            <a:xfrm>
              <a:off x="1127375" y="2331076"/>
              <a:ext cx="3831935" cy="2172854"/>
              <a:chOff x="956717" y="2453902"/>
              <a:chExt cx="3831935" cy="2172854"/>
            </a:xfrm>
          </p:grpSpPr>
          <p:sp>
            <p:nvSpPr>
              <p:cNvPr id="135" name="Google Shape;135;p25"/>
              <p:cNvSpPr/>
              <p:nvPr/>
            </p:nvSpPr>
            <p:spPr>
              <a:xfrm>
                <a:off x="3384213" y="3592834"/>
                <a:ext cx="1404438" cy="1033922"/>
              </a:xfrm>
              <a:custGeom>
                <a:rect b="b" l="l" r="r" t="t"/>
                <a:pathLst>
                  <a:path extrusionOk="0" h="3231007" w="4842891">
                    <a:moveTo>
                      <a:pt x="772160" y="0"/>
                    </a:moveTo>
                    <a:cubicBezTo>
                      <a:pt x="345694" y="0"/>
                      <a:pt x="0" y="345694"/>
                      <a:pt x="0" y="772160"/>
                    </a:cubicBezTo>
                    <a:lnTo>
                      <a:pt x="0" y="2458847"/>
                    </a:lnTo>
                    <a:cubicBezTo>
                      <a:pt x="0" y="2885313"/>
                      <a:pt x="345694" y="3231007"/>
                      <a:pt x="772160" y="3231007"/>
                    </a:cubicBezTo>
                    <a:lnTo>
                      <a:pt x="4077335" y="3231007"/>
                    </a:lnTo>
                    <a:cubicBezTo>
                      <a:pt x="4469638" y="3231007"/>
                      <a:pt x="4793742" y="2938399"/>
                      <a:pt x="4842891" y="2559431"/>
                    </a:cubicBezTo>
                    <a:lnTo>
                      <a:pt x="4842891" y="2559431"/>
                    </a:lnTo>
                    <a:lnTo>
                      <a:pt x="4842891" y="671576"/>
                    </a:lnTo>
                    <a:lnTo>
                      <a:pt x="4842891" y="671576"/>
                    </a:lnTo>
                    <a:cubicBezTo>
                      <a:pt x="4793615" y="292608"/>
                      <a:pt x="4469638" y="0"/>
                      <a:pt x="4077335" y="0"/>
                    </a:cubicBezTo>
                    <a:close/>
                  </a:path>
                </a:pathLst>
              </a:custGeom>
              <a:blipFill rotWithShape="1">
                <a:blip r:embed="rId6">
                  <a:alphaModFix/>
                </a:blip>
                <a:stretch>
                  <a:fillRect b="-99" l="0" r="0" t="0"/>
                </a:stretch>
              </a:blipFill>
              <a:ln>
                <a:noFill/>
              </a:ln>
            </p:spPr>
            <p:txBody>
              <a:bodyPr anchorCtr="0" anchor="ctr" bIns="36550" lIns="36550" spcFirstLastPara="1" rIns="36550" wrap="square" tIns="36550">
                <a:noAutofit/>
              </a:bodyPr>
              <a:lstStyle/>
              <a:p>
                <a:pPr indent="0" lvl="0" marL="0" rtl="0" algn="l">
                  <a:spcBef>
                    <a:spcPts val="0"/>
                  </a:spcBef>
                  <a:spcAft>
                    <a:spcPts val="0"/>
                  </a:spcAft>
                  <a:buNone/>
                </a:pPr>
                <a:r>
                  <a:t/>
                </a:r>
                <a:endParaRPr/>
              </a:p>
            </p:txBody>
          </p:sp>
          <p:sp>
            <p:nvSpPr>
              <p:cNvPr id="136" name="Google Shape;136;p25"/>
              <p:cNvSpPr/>
              <p:nvPr/>
            </p:nvSpPr>
            <p:spPr>
              <a:xfrm>
                <a:off x="2521304" y="2453902"/>
                <a:ext cx="1404438" cy="1033922"/>
              </a:xfrm>
              <a:custGeom>
                <a:rect b="b" l="l" r="r" t="t"/>
                <a:pathLst>
                  <a:path extrusionOk="0" h="3231007" w="4842891">
                    <a:moveTo>
                      <a:pt x="772160" y="0"/>
                    </a:moveTo>
                    <a:cubicBezTo>
                      <a:pt x="345694" y="0"/>
                      <a:pt x="0" y="345694"/>
                      <a:pt x="0" y="772160"/>
                    </a:cubicBezTo>
                    <a:lnTo>
                      <a:pt x="0" y="2458847"/>
                    </a:lnTo>
                    <a:cubicBezTo>
                      <a:pt x="0" y="2885313"/>
                      <a:pt x="345694" y="3231007"/>
                      <a:pt x="772160" y="3231007"/>
                    </a:cubicBezTo>
                    <a:lnTo>
                      <a:pt x="4077335" y="3231007"/>
                    </a:lnTo>
                    <a:cubicBezTo>
                      <a:pt x="4469638" y="3231007"/>
                      <a:pt x="4793742" y="2938399"/>
                      <a:pt x="4842891" y="2559431"/>
                    </a:cubicBezTo>
                    <a:lnTo>
                      <a:pt x="4842891" y="2559431"/>
                    </a:lnTo>
                    <a:lnTo>
                      <a:pt x="4842891" y="671576"/>
                    </a:lnTo>
                    <a:lnTo>
                      <a:pt x="4842891" y="671576"/>
                    </a:lnTo>
                    <a:cubicBezTo>
                      <a:pt x="4793615" y="292608"/>
                      <a:pt x="4469638" y="0"/>
                      <a:pt x="4077335" y="0"/>
                    </a:cubicBezTo>
                    <a:close/>
                  </a:path>
                </a:pathLst>
              </a:custGeom>
              <a:blipFill rotWithShape="1">
                <a:blip r:embed="rId7">
                  <a:alphaModFix/>
                </a:blip>
                <a:stretch>
                  <a:fillRect b="-99" l="0" r="0" t="0"/>
                </a:stretch>
              </a:blipFill>
              <a:ln>
                <a:noFill/>
              </a:ln>
            </p:spPr>
            <p:txBody>
              <a:bodyPr anchorCtr="0" anchor="ctr" bIns="36550" lIns="36550" spcFirstLastPara="1" rIns="36550" wrap="square" tIns="36550">
                <a:noAutofit/>
              </a:bodyPr>
              <a:lstStyle/>
              <a:p>
                <a:pPr indent="0" lvl="0" marL="0" rtl="0" algn="l">
                  <a:spcBef>
                    <a:spcPts val="0"/>
                  </a:spcBef>
                  <a:spcAft>
                    <a:spcPts val="0"/>
                  </a:spcAft>
                  <a:buNone/>
                </a:pPr>
                <a:r>
                  <a:t/>
                </a:r>
                <a:endParaRPr/>
              </a:p>
            </p:txBody>
          </p:sp>
          <p:sp>
            <p:nvSpPr>
              <p:cNvPr id="137" name="Google Shape;137;p25"/>
              <p:cNvSpPr/>
              <p:nvPr/>
            </p:nvSpPr>
            <p:spPr>
              <a:xfrm>
                <a:off x="956717" y="2453902"/>
                <a:ext cx="1404438" cy="1033922"/>
              </a:xfrm>
              <a:custGeom>
                <a:rect b="b" l="l" r="r" t="t"/>
                <a:pathLst>
                  <a:path extrusionOk="0" h="3231007" w="4842891">
                    <a:moveTo>
                      <a:pt x="772160" y="0"/>
                    </a:moveTo>
                    <a:cubicBezTo>
                      <a:pt x="345694" y="0"/>
                      <a:pt x="0" y="345694"/>
                      <a:pt x="0" y="772160"/>
                    </a:cubicBezTo>
                    <a:lnTo>
                      <a:pt x="0" y="2458847"/>
                    </a:lnTo>
                    <a:cubicBezTo>
                      <a:pt x="0" y="2885313"/>
                      <a:pt x="345694" y="3231007"/>
                      <a:pt x="772160" y="3231007"/>
                    </a:cubicBezTo>
                    <a:lnTo>
                      <a:pt x="4077335" y="3231007"/>
                    </a:lnTo>
                    <a:cubicBezTo>
                      <a:pt x="4469638" y="3231007"/>
                      <a:pt x="4793742" y="2938399"/>
                      <a:pt x="4842891" y="2559431"/>
                    </a:cubicBezTo>
                    <a:lnTo>
                      <a:pt x="4842891" y="2559431"/>
                    </a:lnTo>
                    <a:lnTo>
                      <a:pt x="4842891" y="671576"/>
                    </a:lnTo>
                    <a:lnTo>
                      <a:pt x="4842891" y="671576"/>
                    </a:lnTo>
                    <a:cubicBezTo>
                      <a:pt x="4793615" y="292608"/>
                      <a:pt x="4469638" y="0"/>
                      <a:pt x="4077335" y="0"/>
                    </a:cubicBezTo>
                    <a:close/>
                  </a:path>
                </a:pathLst>
              </a:custGeom>
              <a:blipFill rotWithShape="1">
                <a:blip r:embed="rId8">
                  <a:alphaModFix/>
                </a:blip>
                <a:stretch>
                  <a:fillRect b="-99" l="0" r="0" t="0"/>
                </a:stretch>
              </a:blipFill>
              <a:ln>
                <a:noFill/>
              </a:ln>
            </p:spPr>
            <p:txBody>
              <a:bodyPr anchorCtr="0" anchor="ctr" bIns="36550" lIns="36550" spcFirstLastPara="1" rIns="36550" wrap="square" tIns="36550">
                <a:noAutofit/>
              </a:bodyPr>
              <a:lstStyle/>
              <a:p>
                <a:pPr indent="0" lvl="0" marL="0" rtl="0" algn="l">
                  <a:spcBef>
                    <a:spcPts val="0"/>
                  </a:spcBef>
                  <a:spcAft>
                    <a:spcPts val="0"/>
                  </a:spcAft>
                  <a:buNone/>
                </a:pPr>
                <a:r>
                  <a:t/>
                </a:r>
                <a:endParaRPr/>
              </a:p>
            </p:txBody>
          </p:sp>
          <p:sp>
            <p:nvSpPr>
              <p:cNvPr id="138" name="Google Shape;138;p25"/>
              <p:cNvSpPr/>
              <p:nvPr/>
            </p:nvSpPr>
            <p:spPr>
              <a:xfrm>
                <a:off x="1873421" y="3585469"/>
                <a:ext cx="1404438" cy="1033922"/>
              </a:xfrm>
              <a:custGeom>
                <a:rect b="b" l="l" r="r" t="t"/>
                <a:pathLst>
                  <a:path extrusionOk="0" h="3231007" w="4842891">
                    <a:moveTo>
                      <a:pt x="771398" y="0"/>
                    </a:moveTo>
                    <a:cubicBezTo>
                      <a:pt x="345313" y="381"/>
                      <a:pt x="0" y="345948"/>
                      <a:pt x="0" y="772160"/>
                    </a:cubicBezTo>
                    <a:lnTo>
                      <a:pt x="0" y="2458847"/>
                    </a:lnTo>
                    <a:cubicBezTo>
                      <a:pt x="0" y="2885313"/>
                      <a:pt x="345694" y="3231007"/>
                      <a:pt x="772160" y="3231007"/>
                    </a:cubicBezTo>
                    <a:lnTo>
                      <a:pt x="4077335" y="3231007"/>
                    </a:lnTo>
                    <a:cubicBezTo>
                      <a:pt x="4469638" y="3231007"/>
                      <a:pt x="4793742" y="2938399"/>
                      <a:pt x="4842891" y="2559431"/>
                    </a:cubicBezTo>
                    <a:lnTo>
                      <a:pt x="4842891" y="2559431"/>
                    </a:lnTo>
                    <a:lnTo>
                      <a:pt x="4842891" y="671576"/>
                    </a:lnTo>
                    <a:lnTo>
                      <a:pt x="4842891" y="671576"/>
                    </a:lnTo>
                    <a:cubicBezTo>
                      <a:pt x="4793742" y="292862"/>
                      <a:pt x="4470019" y="254"/>
                      <a:pt x="4077970" y="0"/>
                    </a:cubicBezTo>
                    <a:close/>
                  </a:path>
                </a:pathLst>
              </a:custGeom>
              <a:blipFill rotWithShape="1">
                <a:blip r:embed="rId9">
                  <a:alphaModFix/>
                </a:blip>
                <a:stretch>
                  <a:fillRect b="-99" l="0" r="0" t="0"/>
                </a:stretch>
              </a:blipFill>
              <a:ln>
                <a:noFill/>
              </a:ln>
            </p:spPr>
            <p:txBody>
              <a:bodyPr anchorCtr="0" anchor="ctr" bIns="36550" lIns="36550" spcFirstLastPara="1" rIns="36550" wrap="square" tIns="36550">
                <a:noAutofit/>
              </a:bodyPr>
              <a:lstStyle/>
              <a:p>
                <a:pPr indent="0" lvl="0" marL="0" rtl="0" algn="l">
                  <a:spcBef>
                    <a:spcPts val="0"/>
                  </a:spcBef>
                  <a:spcAft>
                    <a:spcPts val="0"/>
                  </a:spcAft>
                  <a:buNone/>
                </a:pPr>
                <a:r>
                  <a:t/>
                </a:r>
                <a:endParaRPr/>
              </a:p>
            </p:txBody>
          </p:sp>
          <p:sp>
            <p:nvSpPr>
              <p:cNvPr id="139" name="Google Shape;139;p25"/>
              <p:cNvSpPr/>
              <p:nvPr/>
            </p:nvSpPr>
            <p:spPr>
              <a:xfrm>
                <a:off x="4085894" y="2453902"/>
                <a:ext cx="702201" cy="1075660"/>
              </a:xfrm>
              <a:custGeom>
                <a:rect b="b" l="l" r="r" t="t"/>
                <a:pathLst>
                  <a:path extrusionOk="0" h="3361436" w="2421382">
                    <a:moveTo>
                      <a:pt x="534543" y="0"/>
                    </a:moveTo>
                    <a:cubicBezTo>
                      <a:pt x="239268" y="0"/>
                      <a:pt x="0" y="239268"/>
                      <a:pt x="0" y="534543"/>
                    </a:cubicBezTo>
                    <a:lnTo>
                      <a:pt x="0" y="2826893"/>
                    </a:lnTo>
                    <a:cubicBezTo>
                      <a:pt x="0" y="3122168"/>
                      <a:pt x="239268" y="3361436"/>
                      <a:pt x="534543" y="3361436"/>
                    </a:cubicBezTo>
                    <a:lnTo>
                      <a:pt x="1890141" y="3361436"/>
                    </a:lnTo>
                    <a:cubicBezTo>
                      <a:pt x="2165350" y="3361436"/>
                      <a:pt x="2391918" y="3153410"/>
                      <a:pt x="2421382" y="2886075"/>
                    </a:cubicBezTo>
                    <a:lnTo>
                      <a:pt x="2421382" y="2886075"/>
                    </a:lnTo>
                    <a:lnTo>
                      <a:pt x="2421382" y="475361"/>
                    </a:lnTo>
                    <a:lnTo>
                      <a:pt x="2421382" y="475361"/>
                    </a:lnTo>
                    <a:cubicBezTo>
                      <a:pt x="2392045" y="208026"/>
                      <a:pt x="2165350" y="0"/>
                      <a:pt x="1890141" y="0"/>
                    </a:cubicBezTo>
                    <a:close/>
                  </a:path>
                </a:pathLst>
              </a:custGeom>
              <a:blipFill rotWithShape="1">
                <a:blip r:embed="rId10">
                  <a:alphaModFix/>
                </a:blip>
                <a:stretch>
                  <a:fillRect b="-10394" l="0" r="-12588" t="-11510"/>
                </a:stretch>
              </a:blipFill>
              <a:ln>
                <a:noFill/>
              </a:ln>
            </p:spPr>
            <p:txBody>
              <a:bodyPr anchorCtr="0" anchor="ctr" bIns="36550" lIns="36550" spcFirstLastPara="1" rIns="36550" wrap="square" tIns="36550">
                <a:noAutofit/>
              </a:bodyPr>
              <a:lstStyle/>
              <a:p>
                <a:pPr indent="0" lvl="0" marL="0" rtl="0" algn="l">
                  <a:spcBef>
                    <a:spcPts val="0"/>
                  </a:spcBef>
                  <a:spcAft>
                    <a:spcPts val="0"/>
                  </a:spcAft>
                  <a:buNone/>
                </a:pPr>
                <a:r>
                  <a:t/>
                </a:r>
                <a:endParaRPr/>
              </a:p>
            </p:txBody>
          </p:sp>
          <p:sp>
            <p:nvSpPr>
              <p:cNvPr id="140" name="Google Shape;140;p25"/>
              <p:cNvSpPr/>
              <p:nvPr/>
            </p:nvSpPr>
            <p:spPr>
              <a:xfrm>
                <a:off x="956717" y="3532077"/>
                <a:ext cx="810297" cy="1060135"/>
              </a:xfrm>
              <a:custGeom>
                <a:rect b="b" l="l" r="r" t="t"/>
                <a:pathLst>
                  <a:path extrusionOk="0" h="3312922" w="2794127">
                    <a:moveTo>
                      <a:pt x="742442" y="0"/>
                    </a:moveTo>
                    <a:cubicBezTo>
                      <a:pt x="545465" y="0"/>
                      <a:pt x="356616" y="78232"/>
                      <a:pt x="217424" y="217424"/>
                    </a:cubicBezTo>
                    <a:cubicBezTo>
                      <a:pt x="78232" y="356616"/>
                      <a:pt x="0" y="545465"/>
                      <a:pt x="0" y="742442"/>
                    </a:cubicBezTo>
                    <a:lnTo>
                      <a:pt x="0" y="2570480"/>
                    </a:lnTo>
                    <a:cubicBezTo>
                      <a:pt x="0" y="2767330"/>
                      <a:pt x="78232" y="2956179"/>
                      <a:pt x="217424" y="3095498"/>
                    </a:cubicBezTo>
                    <a:cubicBezTo>
                      <a:pt x="356616" y="3234817"/>
                      <a:pt x="545465" y="3312922"/>
                      <a:pt x="742442" y="3312922"/>
                    </a:cubicBezTo>
                    <a:lnTo>
                      <a:pt x="2053844" y="3312922"/>
                    </a:lnTo>
                    <a:cubicBezTo>
                      <a:pt x="2250694" y="3312922"/>
                      <a:pt x="2439543" y="3234690"/>
                      <a:pt x="2578862" y="3095498"/>
                    </a:cubicBezTo>
                    <a:cubicBezTo>
                      <a:pt x="2704465" y="2969895"/>
                      <a:pt x="2780411" y="2803779"/>
                      <a:pt x="2794127" y="2627884"/>
                    </a:cubicBezTo>
                    <a:lnTo>
                      <a:pt x="2794127" y="2627884"/>
                    </a:lnTo>
                    <a:lnTo>
                      <a:pt x="2794127" y="685038"/>
                    </a:lnTo>
                    <a:lnTo>
                      <a:pt x="2794127" y="685038"/>
                    </a:lnTo>
                    <a:cubicBezTo>
                      <a:pt x="2780538" y="509143"/>
                      <a:pt x="2704592" y="343154"/>
                      <a:pt x="2578862" y="217424"/>
                    </a:cubicBezTo>
                    <a:cubicBezTo>
                      <a:pt x="2439543" y="78232"/>
                      <a:pt x="2250694" y="0"/>
                      <a:pt x="2053844" y="0"/>
                    </a:cubicBezTo>
                    <a:close/>
                  </a:path>
                </a:pathLst>
              </a:custGeom>
              <a:blipFill rotWithShape="1">
                <a:blip r:embed="rId11">
                  <a:alphaModFix/>
                </a:blip>
                <a:stretch>
                  <a:fillRect b="-180" l="-21059" r="-57107" t="0"/>
                </a:stretch>
              </a:blipFill>
              <a:ln>
                <a:noFill/>
              </a:ln>
            </p:spPr>
            <p:txBody>
              <a:bodyPr anchorCtr="0" anchor="ctr" bIns="36550" lIns="36550" spcFirstLastPara="1" rIns="36550" wrap="square" tIns="36550">
                <a:noAutofit/>
              </a:bodyPr>
              <a:lstStyle/>
              <a:p>
                <a:pPr indent="0" lvl="0" marL="0" rtl="0" algn="l">
                  <a:spcBef>
                    <a:spcPts val="0"/>
                  </a:spcBef>
                  <a:spcAft>
                    <a:spcPts val="0"/>
                  </a:spcAft>
                  <a:buNone/>
                </a:pPr>
                <a:r>
                  <a:t/>
                </a:r>
                <a:endParaRPr/>
              </a:p>
            </p:txBody>
          </p:sp>
        </p:grpSp>
        <p:sp>
          <p:nvSpPr>
            <p:cNvPr id="141" name="Google Shape;141;p25"/>
            <p:cNvSpPr/>
            <p:nvPr/>
          </p:nvSpPr>
          <p:spPr>
            <a:xfrm>
              <a:off x="1002192" y="2218706"/>
              <a:ext cx="4082302" cy="2397594"/>
            </a:xfrm>
            <a:custGeom>
              <a:rect b="b" l="l" r="r" t="t"/>
              <a:pathLst>
                <a:path extrusionOk="0" h="5608406" w="10603382">
                  <a:moveTo>
                    <a:pt x="0" y="0"/>
                  </a:moveTo>
                  <a:lnTo>
                    <a:pt x="10603382" y="0"/>
                  </a:lnTo>
                  <a:lnTo>
                    <a:pt x="10603382" y="5608405"/>
                  </a:lnTo>
                  <a:lnTo>
                    <a:pt x="0" y="5608405"/>
                  </a:lnTo>
                  <a:lnTo>
                    <a:pt x="0" y="0"/>
                  </a:lnTo>
                  <a:close/>
                </a:path>
              </a:pathLst>
            </a:custGeom>
            <a:blipFill rotWithShape="1">
              <a:blip r:embed="rId12">
                <a:alphaModFix amt="40000"/>
              </a:blip>
              <a:stretch>
                <a:fillRect b="0" l="0" r="0" t="0"/>
              </a:stretch>
            </a:blipFill>
            <a:ln>
              <a:noFill/>
            </a:ln>
          </p:spPr>
        </p:sp>
      </p:grpSp>
      <p:sp>
        <p:nvSpPr>
          <p:cNvPr id="142" name="Google Shape;142;p25"/>
          <p:cNvSpPr txBox="1"/>
          <p:nvPr/>
        </p:nvSpPr>
        <p:spPr>
          <a:xfrm>
            <a:off x="669192" y="268990"/>
            <a:ext cx="6213600" cy="1015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3300">
                <a:solidFill>
                  <a:srgbClr val="FFFFFF"/>
                </a:solidFill>
                <a:latin typeface="Montserrat"/>
                <a:ea typeface="Montserrat"/>
                <a:cs typeface="Montserrat"/>
                <a:sym typeface="Montserrat"/>
              </a:rPr>
              <a:t>WELCOME TO THE SOLARGROUP TEAM!</a:t>
            </a:r>
            <a:endParaRPr sz="600"/>
          </a:p>
        </p:txBody>
      </p:sp>
      <p:sp>
        <p:nvSpPr>
          <p:cNvPr id="143" name="Google Shape;143;p25"/>
          <p:cNvSpPr txBox="1"/>
          <p:nvPr/>
        </p:nvSpPr>
        <p:spPr>
          <a:xfrm>
            <a:off x="712150" y="4752850"/>
            <a:ext cx="33639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rgbClr val="FFFFFF"/>
                </a:solidFill>
                <a:latin typeface="Montserrat"/>
                <a:ea typeface="Montserrat"/>
                <a:cs typeface="Montserrat"/>
                <a:sym typeface="Montserrat"/>
              </a:rPr>
              <a:t>SOLARGROUP is an innovative service for micro-investors.</a:t>
            </a:r>
            <a:endParaRPr sz="700">
              <a:solidFill>
                <a:srgbClr val="FFFFFF"/>
              </a:solidFill>
              <a:latin typeface="Montserrat"/>
              <a:ea typeface="Montserrat"/>
              <a:cs typeface="Montserrat"/>
              <a:sym typeface="Montserrat"/>
            </a:endParaRPr>
          </a:p>
          <a:p>
            <a:pPr indent="0" lvl="0" marL="0" rtl="0" algn="l">
              <a:spcBef>
                <a:spcPts val="0"/>
              </a:spcBef>
              <a:spcAft>
                <a:spcPts val="0"/>
              </a:spcAft>
              <a:buNone/>
            </a:pPr>
            <a:r>
              <a:rPr lang="en" sz="700">
                <a:solidFill>
                  <a:srgbClr val="FFFFFF"/>
                </a:solidFill>
                <a:latin typeface="Montserrat"/>
                <a:ea typeface="Montserrat"/>
                <a:cs typeface="Montserrat"/>
                <a:sym typeface="Montserrat"/>
              </a:rPr>
              <a:t>This video was created using AI</a:t>
            </a:r>
            <a:endParaRPr sz="700">
              <a:solidFill>
                <a:srgbClr val="FFFFFF"/>
              </a:solidFill>
              <a:latin typeface="Montserrat"/>
              <a:ea typeface="Montserrat"/>
              <a:cs typeface="Montserrat"/>
              <a:sym typeface="Montserrat"/>
            </a:endParaRPr>
          </a:p>
        </p:txBody>
      </p:sp>
      <p:sp>
        <p:nvSpPr>
          <p:cNvPr id="144" name="Google Shape;144;p25"/>
          <p:cNvSpPr txBox="1"/>
          <p:nvPr/>
        </p:nvSpPr>
        <p:spPr>
          <a:xfrm>
            <a:off x="558800" y="1438400"/>
            <a:ext cx="4159800" cy="492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000">
                <a:solidFill>
                  <a:srgbClr val="FDFDEE"/>
                </a:solidFill>
                <a:latin typeface="Montserrat"/>
                <a:ea typeface="Montserrat"/>
                <a:cs typeface="Montserrat"/>
                <a:sym typeface="Montserrat"/>
              </a:rPr>
              <a:t>SOLARGROUP unites investors from 194 countries and creates new technological opportunities</a:t>
            </a:r>
            <a:endParaRPr/>
          </a:p>
        </p:txBody>
      </p:sp>
    </p:spTree>
  </p:cSld>
  <p:clrMapOvr>
    <a:masterClrMapping/>
  </p:clrMapOvr>
  <p:transition spd="med">
    <p:push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142"/>
                                        </p:tgtEl>
                                        <p:attrNameLst>
                                          <p:attrName>style.visibility</p:attrName>
                                        </p:attrNameLst>
                                      </p:cBhvr>
                                      <p:to>
                                        <p:strVal val="visible"/>
                                      </p:to>
                                    </p:set>
                                    <p:anim calcmode="lin" valueType="num">
                                      <p:cBhvr additive="base">
                                        <p:cTn dur="1000"/>
                                        <p:tgtEl>
                                          <p:spTgt spid="142"/>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144"/>
                                        </p:tgtEl>
                                        <p:attrNameLst>
                                          <p:attrName>style.visibility</p:attrName>
                                        </p:attrNameLst>
                                      </p:cBhvr>
                                      <p:to>
                                        <p:strVal val="visible"/>
                                      </p:to>
                                    </p:set>
                                    <p:anim calcmode="lin" valueType="num">
                                      <p:cBhvr additive="base">
                                        <p:cTn dur="1000"/>
                                        <p:tgtEl>
                                          <p:spTgt spid="144"/>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2" presetSubtype="8">
                                  <p:stCondLst>
                                    <p:cond delay="0"/>
                                  </p:stCondLst>
                                  <p:childTnLst>
                                    <p:set>
                                      <p:cBhvr>
                                        <p:cTn dur="1" fill="hold">
                                          <p:stCondLst>
                                            <p:cond delay="0"/>
                                          </p:stCondLst>
                                        </p:cTn>
                                        <p:tgtEl>
                                          <p:spTgt spid="133"/>
                                        </p:tgtEl>
                                        <p:attrNameLst>
                                          <p:attrName>style.visibility</p:attrName>
                                        </p:attrNameLst>
                                      </p:cBhvr>
                                      <p:to>
                                        <p:strVal val="visible"/>
                                      </p:to>
                                    </p:set>
                                    <p:anim calcmode="lin" valueType="num">
                                      <p:cBhvr additive="base">
                                        <p:cTn dur="1000"/>
                                        <p:tgtEl>
                                          <p:spTgt spid="133"/>
                                        </p:tgtEl>
                                        <p:attrNameLst>
                                          <p:attrName>ppt_x</p:attrName>
                                        </p:attrNameLst>
                                      </p:cBhvr>
                                      <p:tavLst>
                                        <p:tav fmla="" tm="0">
                                          <p:val>
                                            <p:strVal val="#ppt_x-1"/>
                                          </p:val>
                                        </p:tav>
                                        <p:tav fmla="" tm="100000">
                                          <p:val>
                                            <p:strVal val="#ppt_x"/>
                                          </p:val>
                                        </p:tav>
                                      </p:tavLst>
                                    </p:anim>
                                  </p:childTnLst>
                                </p:cTn>
                              </p:par>
                            </p:childTnLst>
                          </p:cTn>
                        </p:par>
                        <p:par>
                          <p:cTn fill="hold">
                            <p:stCondLst>
                              <p:cond delay="3000"/>
                            </p:stCondLst>
                            <p:childTnLst>
                              <p:par>
                                <p:cTn fill="hold" nodeType="afterEffect" presetClass="entr" presetID="2" presetSubtype="8">
                                  <p:stCondLst>
                                    <p:cond delay="0"/>
                                  </p:stCondLst>
                                  <p:childTnLst>
                                    <p:set>
                                      <p:cBhvr>
                                        <p:cTn dur="1" fill="hold">
                                          <p:stCondLst>
                                            <p:cond delay="0"/>
                                          </p:stCondLst>
                                        </p:cTn>
                                        <p:tgtEl>
                                          <p:spTgt spid="143"/>
                                        </p:tgtEl>
                                        <p:attrNameLst>
                                          <p:attrName>style.visibility</p:attrName>
                                        </p:attrNameLst>
                                      </p:cBhvr>
                                      <p:to>
                                        <p:strVal val="visible"/>
                                      </p:to>
                                    </p:set>
                                    <p:anim calcmode="lin" valueType="num">
                                      <p:cBhvr additive="base">
                                        <p:cTn dur="1000"/>
                                        <p:tgtEl>
                                          <p:spTgt spid="14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1216"/>
        </a:solidFill>
      </p:bgPr>
    </p:bg>
    <p:spTree>
      <p:nvGrpSpPr>
        <p:cNvPr id="292" name="Shape 292"/>
        <p:cNvGrpSpPr/>
        <p:nvPr/>
      </p:nvGrpSpPr>
      <p:grpSpPr>
        <a:xfrm>
          <a:off x="0" y="0"/>
          <a:ext cx="0" cy="0"/>
          <a:chOff x="0" y="0"/>
          <a:chExt cx="0" cy="0"/>
        </a:xfrm>
      </p:grpSpPr>
      <p:sp>
        <p:nvSpPr>
          <p:cNvPr id="293" name="Google Shape;293;p34"/>
          <p:cNvSpPr/>
          <p:nvPr/>
        </p:nvSpPr>
        <p:spPr>
          <a:xfrm>
            <a:off x="0" y="0"/>
            <a:ext cx="9142856" cy="5141501"/>
          </a:xfrm>
          <a:custGeom>
            <a:rect b="b" l="l" r="r" t="t"/>
            <a:pathLst>
              <a:path extrusionOk="0" h="12026903" w="21386797">
                <a:moveTo>
                  <a:pt x="0" y="0"/>
                </a:moveTo>
                <a:lnTo>
                  <a:pt x="21386797" y="0"/>
                </a:lnTo>
                <a:lnTo>
                  <a:pt x="21386797" y="12026903"/>
                </a:lnTo>
                <a:lnTo>
                  <a:pt x="0" y="12026903"/>
                </a:lnTo>
                <a:lnTo>
                  <a:pt x="0" y="0"/>
                </a:lnTo>
                <a:close/>
              </a:path>
            </a:pathLst>
          </a:custGeom>
          <a:blipFill rotWithShape="1">
            <a:blip r:embed="rId3">
              <a:alphaModFix/>
            </a:blip>
            <a:stretch>
              <a:fillRect b="0" l="0" r="0" t="0"/>
            </a:stretch>
          </a:blipFill>
          <a:ln>
            <a:noFill/>
          </a:ln>
        </p:spPr>
      </p:sp>
      <p:sp>
        <p:nvSpPr>
          <p:cNvPr id="294" name="Google Shape;294;p34"/>
          <p:cNvSpPr/>
          <p:nvPr/>
        </p:nvSpPr>
        <p:spPr>
          <a:xfrm>
            <a:off x="726709" y="0"/>
            <a:ext cx="7689437" cy="5141501"/>
          </a:xfrm>
          <a:custGeom>
            <a:rect b="b" l="l" r="r" t="t"/>
            <a:pathLst>
              <a:path extrusionOk="0" h="12026903" w="17183100">
                <a:moveTo>
                  <a:pt x="0" y="0"/>
                </a:moveTo>
                <a:lnTo>
                  <a:pt x="17183100" y="0"/>
                </a:lnTo>
                <a:lnTo>
                  <a:pt x="17183100" y="12026903"/>
                </a:lnTo>
                <a:lnTo>
                  <a:pt x="0" y="12026903"/>
                </a:lnTo>
                <a:lnTo>
                  <a:pt x="0" y="0"/>
                </a:lnTo>
                <a:close/>
              </a:path>
            </a:pathLst>
          </a:custGeom>
          <a:blipFill rotWithShape="1">
            <a:blip r:embed="rId4">
              <a:alphaModFix amt="50000"/>
            </a:blip>
            <a:stretch>
              <a:fillRect b="-27575" l="0" r="-6576" t="-24691"/>
            </a:stretch>
          </a:blipFill>
          <a:ln>
            <a:noFill/>
          </a:ln>
        </p:spPr>
      </p:sp>
      <p:sp>
        <p:nvSpPr>
          <p:cNvPr id="295" name="Google Shape;295;p34"/>
          <p:cNvSpPr/>
          <p:nvPr/>
        </p:nvSpPr>
        <p:spPr>
          <a:xfrm>
            <a:off x="575" y="0"/>
            <a:ext cx="9142856" cy="5141501"/>
          </a:xfrm>
          <a:custGeom>
            <a:rect b="b" l="l" r="r" t="t"/>
            <a:pathLst>
              <a:path extrusionOk="0" h="12026903" w="21386797">
                <a:moveTo>
                  <a:pt x="0" y="0"/>
                </a:moveTo>
                <a:lnTo>
                  <a:pt x="21386797" y="0"/>
                </a:lnTo>
                <a:lnTo>
                  <a:pt x="21386797" y="12026903"/>
                </a:lnTo>
                <a:lnTo>
                  <a:pt x="0" y="12026903"/>
                </a:lnTo>
                <a:lnTo>
                  <a:pt x="0" y="0"/>
                </a:lnTo>
                <a:close/>
              </a:path>
            </a:pathLst>
          </a:custGeom>
          <a:blipFill rotWithShape="1">
            <a:blip r:embed="rId5">
              <a:alphaModFix amt="92000"/>
            </a:blip>
            <a:stretch>
              <a:fillRect b="-453" l="0" r="-949" t="-493"/>
            </a:stretch>
          </a:blipFill>
          <a:ln>
            <a:noFill/>
          </a:ln>
        </p:spPr>
      </p:sp>
      <p:sp>
        <p:nvSpPr>
          <p:cNvPr id="296" name="Google Shape;296;p34"/>
          <p:cNvSpPr txBox="1"/>
          <p:nvPr/>
        </p:nvSpPr>
        <p:spPr>
          <a:xfrm>
            <a:off x="1331577" y="380887"/>
            <a:ext cx="6691500" cy="677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2200">
                <a:solidFill>
                  <a:srgbClr val="FFFFFF"/>
                </a:solidFill>
                <a:latin typeface="Montserrat"/>
                <a:ea typeface="Montserrat"/>
                <a:cs typeface="Montserrat"/>
                <a:sym typeface="Montserrat"/>
              </a:rPr>
              <a:t>SOLARGROUP FUNDS INNOVATION</a:t>
            </a:r>
            <a:endParaRPr b="1" sz="2200">
              <a:solidFill>
                <a:srgbClr val="FFFFFF"/>
              </a:solidFill>
              <a:latin typeface="Montserrat"/>
              <a:ea typeface="Montserrat"/>
              <a:cs typeface="Montserrat"/>
              <a:sym typeface="Montserrat"/>
            </a:endParaRPr>
          </a:p>
          <a:p>
            <a:pPr indent="0" lvl="0" marL="0" rtl="0" algn="ctr">
              <a:spcBef>
                <a:spcPts val="0"/>
              </a:spcBef>
              <a:spcAft>
                <a:spcPts val="0"/>
              </a:spcAft>
              <a:buNone/>
            </a:pPr>
            <a:r>
              <a:rPr b="1" lang="en" sz="2200">
                <a:solidFill>
                  <a:srgbClr val="FFFFFF"/>
                </a:solidFill>
                <a:latin typeface="Montserrat"/>
                <a:ea typeface="Montserrat"/>
                <a:cs typeface="Montserrat"/>
                <a:sym typeface="Montserrat"/>
              </a:rPr>
              <a:t>SUCCESS OF THE SOVELMASH PROJECT</a:t>
            </a:r>
            <a:endParaRPr b="1" sz="2200">
              <a:solidFill>
                <a:srgbClr val="FFFFFF"/>
              </a:solidFill>
              <a:latin typeface="Montserrat"/>
              <a:ea typeface="Montserrat"/>
              <a:cs typeface="Montserrat"/>
              <a:sym typeface="Montserrat"/>
            </a:endParaRPr>
          </a:p>
        </p:txBody>
      </p:sp>
      <p:sp>
        <p:nvSpPr>
          <p:cNvPr id="297" name="Google Shape;297;p34"/>
          <p:cNvSpPr txBox="1"/>
          <p:nvPr/>
        </p:nvSpPr>
        <p:spPr>
          <a:xfrm>
            <a:off x="669200" y="4752850"/>
            <a:ext cx="3025200" cy="323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SOLARGROUP is an innovative service for micro-investors.</a:t>
            </a:r>
            <a:endParaRPr sz="7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This video was created using AI</a:t>
            </a:r>
            <a:endParaRPr sz="700">
              <a:solidFill>
                <a:schemeClr val="lt1"/>
              </a:solidFill>
              <a:latin typeface="Montserrat"/>
              <a:ea typeface="Montserrat"/>
              <a:cs typeface="Montserrat"/>
              <a:sym typeface="Montserrat"/>
            </a:endParaRPr>
          </a:p>
          <a:p>
            <a:pPr indent="0" lvl="0" marL="0" marR="0" rtl="0" algn="l">
              <a:lnSpc>
                <a:spcPct val="117909"/>
              </a:lnSpc>
              <a:spcBef>
                <a:spcPts val="0"/>
              </a:spcBef>
              <a:spcAft>
                <a:spcPts val="0"/>
              </a:spcAft>
              <a:buNone/>
            </a:pPr>
            <a:r>
              <a:t/>
            </a:r>
            <a:endParaRPr sz="700">
              <a:solidFill>
                <a:srgbClr val="FFFFFF"/>
              </a:solidFill>
              <a:latin typeface="Montserrat"/>
              <a:ea typeface="Montserrat"/>
              <a:cs typeface="Montserrat"/>
              <a:sym typeface="Montserrat"/>
            </a:endParaRPr>
          </a:p>
        </p:txBody>
      </p:sp>
      <p:sp>
        <p:nvSpPr>
          <p:cNvPr id="298" name="Google Shape;298;p34"/>
          <p:cNvSpPr txBox="1"/>
          <p:nvPr/>
        </p:nvSpPr>
        <p:spPr>
          <a:xfrm>
            <a:off x="1355425" y="1099850"/>
            <a:ext cx="6643800" cy="4926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lang="en" sz="1000">
                <a:solidFill>
                  <a:srgbClr val="FDFDEE"/>
                </a:solidFill>
                <a:latin typeface="Montserrat"/>
                <a:ea typeface="Montserrat"/>
                <a:cs typeface="Montserrat"/>
                <a:sym typeface="Montserrat"/>
              </a:rPr>
              <a:t>A major engineering center for the development of energy-efficient electric motors has been established</a:t>
            </a:r>
            <a:endParaRPr/>
          </a:p>
        </p:txBody>
      </p:sp>
      <p:grpSp>
        <p:nvGrpSpPr>
          <p:cNvPr id="299" name="Google Shape;299;p34"/>
          <p:cNvGrpSpPr/>
          <p:nvPr/>
        </p:nvGrpSpPr>
        <p:grpSpPr>
          <a:xfrm>
            <a:off x="669200" y="1938287"/>
            <a:ext cx="4630358" cy="2593688"/>
            <a:chOff x="669200" y="1938287"/>
            <a:chExt cx="4630358" cy="2593688"/>
          </a:xfrm>
        </p:grpSpPr>
        <p:sp>
          <p:nvSpPr>
            <p:cNvPr id="300" name="Google Shape;300;p34"/>
            <p:cNvSpPr/>
            <p:nvPr/>
          </p:nvSpPr>
          <p:spPr>
            <a:xfrm>
              <a:off x="669200" y="1938287"/>
              <a:ext cx="4630358" cy="2593688"/>
            </a:xfrm>
            <a:custGeom>
              <a:rect b="b" l="l" r="r" t="t"/>
              <a:pathLst>
                <a:path extrusionOk="0" h="6870697" w="12026903">
                  <a:moveTo>
                    <a:pt x="0" y="0"/>
                  </a:moveTo>
                  <a:lnTo>
                    <a:pt x="12026903" y="0"/>
                  </a:lnTo>
                  <a:lnTo>
                    <a:pt x="12026903" y="6870697"/>
                  </a:lnTo>
                  <a:lnTo>
                    <a:pt x="0" y="6870697"/>
                  </a:lnTo>
                  <a:lnTo>
                    <a:pt x="0" y="0"/>
                  </a:lnTo>
                  <a:close/>
                </a:path>
              </a:pathLst>
            </a:custGeom>
            <a:blipFill rotWithShape="1">
              <a:blip r:embed="rId6">
                <a:alphaModFix/>
              </a:blip>
              <a:stretch>
                <a:fillRect b="-923" l="0" r="-1160" t="0"/>
              </a:stretch>
            </a:blipFill>
            <a:ln>
              <a:noFill/>
            </a:ln>
          </p:spPr>
        </p:sp>
        <p:sp>
          <p:nvSpPr>
            <p:cNvPr id="301" name="Google Shape;301;p34"/>
            <p:cNvSpPr/>
            <p:nvPr/>
          </p:nvSpPr>
          <p:spPr>
            <a:xfrm>
              <a:off x="1235088" y="2035500"/>
              <a:ext cx="3584400" cy="22743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grpSp>
        <p:nvGrpSpPr>
          <p:cNvPr id="302" name="Google Shape;302;p34"/>
          <p:cNvGrpSpPr/>
          <p:nvPr/>
        </p:nvGrpSpPr>
        <p:grpSpPr>
          <a:xfrm>
            <a:off x="5199075" y="1938275"/>
            <a:ext cx="2517501" cy="1651675"/>
            <a:chOff x="5199075" y="1938275"/>
            <a:chExt cx="2517501" cy="1651675"/>
          </a:xfrm>
        </p:grpSpPr>
        <p:pic>
          <p:nvPicPr>
            <p:cNvPr id="303" name="Google Shape;303;p34"/>
            <p:cNvPicPr preferRelativeResize="0"/>
            <p:nvPr/>
          </p:nvPicPr>
          <p:blipFill>
            <a:blip r:embed="rId7">
              <a:alphaModFix/>
            </a:blip>
            <a:stretch>
              <a:fillRect/>
            </a:stretch>
          </p:blipFill>
          <p:spPr>
            <a:xfrm>
              <a:off x="5419403" y="1938275"/>
              <a:ext cx="2297173" cy="463472"/>
            </a:xfrm>
            <a:prstGeom prst="rect">
              <a:avLst/>
            </a:prstGeom>
            <a:noFill/>
            <a:ln>
              <a:noFill/>
            </a:ln>
          </p:spPr>
        </p:pic>
        <p:pic>
          <p:nvPicPr>
            <p:cNvPr id="304" name="Google Shape;304;p34"/>
            <p:cNvPicPr preferRelativeResize="0"/>
            <p:nvPr/>
          </p:nvPicPr>
          <p:blipFill>
            <a:blip r:embed="rId8">
              <a:alphaModFix/>
            </a:blip>
            <a:stretch>
              <a:fillRect/>
            </a:stretch>
          </p:blipFill>
          <p:spPr>
            <a:xfrm>
              <a:off x="5199075" y="1994469"/>
              <a:ext cx="2257808" cy="1595481"/>
            </a:xfrm>
            <a:prstGeom prst="rect">
              <a:avLst/>
            </a:prstGeom>
            <a:noFill/>
            <a:ln>
              <a:noFill/>
            </a:ln>
          </p:spPr>
        </p:pic>
      </p:grpSp>
      <p:pic>
        <p:nvPicPr>
          <p:cNvPr descr="4 years ago, the construction of the foundations for the future Sovelmash D&amp;E began in Technopolis Moscow. And now we see a fully constructed building with connected utilities and state-of-the-art equipment where new-generation electric motors will be developed and manufactured.&#10;&#10;We have shown the history of the D&amp;E construction in 4 minutes. Watch the video and share it with your friends and other participants of the project.&#10;&#10;The most amazing thing is that this enterprise, unique for Russia, has been built with collective investments! Would you like to become its co-owner and earn income from the profits of the enterprise? &#10;&#10;Now and until the end of the final stage in the project funding, you can buy a share in Sovelmash at a discount. Hurry up and take advantage of this opportunity. &#10;&#10;Investments in Duyunov Induction Motors: https://reg.solargroup.pro&#10;&#10;Official sources: &#10;Facebook: https://fb.com/groups/1642445425788487&#10;Twitter: https://twitter.com/duyunovofficial &#10;&#10;#Duyunov #InductionMotors #Motors #DuyunovMotors #technologies #Innovations #equipment" id="305" name="Google Shape;305;p34" title="How has a unique design and engineering technology department been set up in Russia?">
            <a:hlinkClick r:id="rId9"/>
          </p:cNvPr>
          <p:cNvPicPr preferRelativeResize="0"/>
          <p:nvPr/>
        </p:nvPicPr>
        <p:blipFill>
          <a:blip r:embed="rId10">
            <a:alphaModFix/>
          </a:blip>
          <a:stretch>
            <a:fillRect/>
          </a:stretch>
        </p:blipFill>
        <p:spPr>
          <a:xfrm>
            <a:off x="1303675" y="2181438"/>
            <a:ext cx="3524300" cy="1982425"/>
          </a:xfrm>
          <a:prstGeom prst="rect">
            <a:avLst/>
          </a:prstGeom>
          <a:noFill/>
          <a:ln>
            <a:noFill/>
          </a:ln>
        </p:spPr>
      </p:pic>
    </p:spTree>
  </p:cSld>
  <p:clrMapOvr>
    <a:masterClrMapping/>
  </p:clrMapOvr>
  <p:transition spd="med">
    <p:push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296"/>
                                        </p:tgtEl>
                                        <p:attrNameLst>
                                          <p:attrName>style.visibility</p:attrName>
                                        </p:attrNameLst>
                                      </p:cBhvr>
                                      <p:to>
                                        <p:strVal val="visible"/>
                                      </p:to>
                                    </p:set>
                                    <p:anim calcmode="lin" valueType="num">
                                      <p:cBhvr additive="base">
                                        <p:cTn dur="500"/>
                                        <p:tgtEl>
                                          <p:spTgt spid="296"/>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8">
                                  <p:stCondLst>
                                    <p:cond delay="0"/>
                                  </p:stCondLst>
                                  <p:childTnLst>
                                    <p:set>
                                      <p:cBhvr>
                                        <p:cTn dur="1" fill="hold">
                                          <p:stCondLst>
                                            <p:cond delay="0"/>
                                          </p:stCondLst>
                                        </p:cTn>
                                        <p:tgtEl>
                                          <p:spTgt spid="298"/>
                                        </p:tgtEl>
                                        <p:attrNameLst>
                                          <p:attrName>style.visibility</p:attrName>
                                        </p:attrNameLst>
                                      </p:cBhvr>
                                      <p:to>
                                        <p:strVal val="visible"/>
                                      </p:to>
                                    </p:set>
                                    <p:anim calcmode="lin" valueType="num">
                                      <p:cBhvr additive="base">
                                        <p:cTn dur="500"/>
                                        <p:tgtEl>
                                          <p:spTgt spid="298"/>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297"/>
                                        </p:tgtEl>
                                        <p:attrNameLst>
                                          <p:attrName>style.visibility</p:attrName>
                                        </p:attrNameLst>
                                      </p:cBhvr>
                                      <p:to>
                                        <p:strVal val="visible"/>
                                      </p:to>
                                    </p:set>
                                    <p:anim calcmode="lin" valueType="num">
                                      <p:cBhvr additive="base">
                                        <p:cTn dur="1000"/>
                                        <p:tgtEl>
                                          <p:spTgt spid="297"/>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2" presetSubtype="8">
                                  <p:stCondLst>
                                    <p:cond delay="0"/>
                                  </p:stCondLst>
                                  <p:childTnLst>
                                    <p:set>
                                      <p:cBhvr>
                                        <p:cTn dur="1" fill="hold">
                                          <p:stCondLst>
                                            <p:cond delay="0"/>
                                          </p:stCondLst>
                                        </p:cTn>
                                        <p:tgtEl>
                                          <p:spTgt spid="302"/>
                                        </p:tgtEl>
                                        <p:attrNameLst>
                                          <p:attrName>style.visibility</p:attrName>
                                        </p:attrNameLst>
                                      </p:cBhvr>
                                      <p:to>
                                        <p:strVal val="visible"/>
                                      </p:to>
                                    </p:set>
                                    <p:anim calcmode="lin" valueType="num">
                                      <p:cBhvr additive="base">
                                        <p:cTn dur="1000"/>
                                        <p:tgtEl>
                                          <p:spTgt spid="30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1000"/>
                                        <p:tgtEl>
                                          <p:spTgt spid="3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1216"/>
        </a:solidFill>
      </p:bgPr>
    </p:bg>
    <p:spTree>
      <p:nvGrpSpPr>
        <p:cNvPr id="309" name="Shape 309"/>
        <p:cNvGrpSpPr/>
        <p:nvPr/>
      </p:nvGrpSpPr>
      <p:grpSpPr>
        <a:xfrm>
          <a:off x="0" y="0"/>
          <a:ext cx="0" cy="0"/>
          <a:chOff x="0" y="0"/>
          <a:chExt cx="0" cy="0"/>
        </a:xfrm>
      </p:grpSpPr>
      <p:sp>
        <p:nvSpPr>
          <p:cNvPr id="310" name="Google Shape;310;p35"/>
          <p:cNvSpPr/>
          <p:nvPr/>
        </p:nvSpPr>
        <p:spPr>
          <a:xfrm>
            <a:off x="-9475" y="-27150"/>
            <a:ext cx="9143366" cy="5195792"/>
          </a:xfrm>
          <a:custGeom>
            <a:rect b="b" l="l" r="r" t="t"/>
            <a:pathLst>
              <a:path extrusionOk="0" h="12153900" w="21513803">
                <a:moveTo>
                  <a:pt x="0" y="0"/>
                </a:moveTo>
                <a:lnTo>
                  <a:pt x="21513803" y="0"/>
                </a:lnTo>
                <a:lnTo>
                  <a:pt x="21513803" y="12153900"/>
                </a:lnTo>
                <a:lnTo>
                  <a:pt x="0" y="12153900"/>
                </a:lnTo>
                <a:lnTo>
                  <a:pt x="0" y="0"/>
                </a:lnTo>
                <a:close/>
              </a:path>
            </a:pathLst>
          </a:custGeom>
          <a:blipFill rotWithShape="1">
            <a:blip r:embed="rId3">
              <a:alphaModFix amt="76000"/>
            </a:blip>
            <a:stretch>
              <a:fillRect b="0" l="0" r="0" t="0"/>
            </a:stretch>
          </a:blipFill>
          <a:ln>
            <a:noFill/>
          </a:ln>
        </p:spPr>
      </p:sp>
      <p:sp>
        <p:nvSpPr>
          <p:cNvPr id="311" name="Google Shape;311;p35"/>
          <p:cNvSpPr/>
          <p:nvPr/>
        </p:nvSpPr>
        <p:spPr>
          <a:xfrm>
            <a:off x="4514751" y="675"/>
            <a:ext cx="4634356" cy="4075126"/>
          </a:xfrm>
          <a:custGeom>
            <a:rect b="b" l="l" r="r" t="t"/>
            <a:pathLst>
              <a:path extrusionOk="0" h="9532458" w="10185397">
                <a:moveTo>
                  <a:pt x="0" y="0"/>
                </a:moveTo>
                <a:lnTo>
                  <a:pt x="10185397" y="0"/>
                </a:lnTo>
                <a:lnTo>
                  <a:pt x="10185397" y="9532458"/>
                </a:lnTo>
                <a:lnTo>
                  <a:pt x="0" y="9532458"/>
                </a:lnTo>
                <a:lnTo>
                  <a:pt x="0" y="0"/>
                </a:lnTo>
                <a:close/>
              </a:path>
            </a:pathLst>
          </a:custGeom>
          <a:blipFill rotWithShape="1">
            <a:blip r:embed="rId4">
              <a:alphaModFix amt="76000"/>
            </a:blip>
            <a:stretch>
              <a:fillRect b="-2564" l="0" r="-11470" t="-16538"/>
            </a:stretch>
          </a:blipFill>
          <a:ln>
            <a:noFill/>
          </a:ln>
        </p:spPr>
      </p:sp>
      <p:sp>
        <p:nvSpPr>
          <p:cNvPr id="312" name="Google Shape;312;p35"/>
          <p:cNvSpPr/>
          <p:nvPr/>
        </p:nvSpPr>
        <p:spPr>
          <a:xfrm>
            <a:off x="0" y="675"/>
            <a:ext cx="9142856" cy="5140829"/>
          </a:xfrm>
          <a:custGeom>
            <a:rect b="b" l="l" r="r" t="t"/>
            <a:pathLst>
              <a:path extrusionOk="0" h="12025332" w="21386797">
                <a:moveTo>
                  <a:pt x="0" y="0"/>
                </a:moveTo>
                <a:lnTo>
                  <a:pt x="21386797" y="0"/>
                </a:lnTo>
                <a:lnTo>
                  <a:pt x="21386797" y="12025332"/>
                </a:lnTo>
                <a:lnTo>
                  <a:pt x="0" y="12025332"/>
                </a:lnTo>
                <a:lnTo>
                  <a:pt x="0" y="0"/>
                </a:lnTo>
                <a:close/>
              </a:path>
            </a:pathLst>
          </a:custGeom>
          <a:blipFill rotWithShape="1">
            <a:blip r:embed="rId5">
              <a:alphaModFix amt="92000"/>
            </a:blip>
            <a:stretch>
              <a:fillRect b="-466" l="0" r="-949" t="-494"/>
            </a:stretch>
          </a:blipFill>
          <a:ln>
            <a:noFill/>
          </a:ln>
        </p:spPr>
      </p:sp>
      <p:sp>
        <p:nvSpPr>
          <p:cNvPr id="313" name="Google Shape;313;p35"/>
          <p:cNvSpPr/>
          <p:nvPr/>
        </p:nvSpPr>
        <p:spPr>
          <a:xfrm>
            <a:off x="669200" y="1591125"/>
            <a:ext cx="4038292" cy="3079855"/>
          </a:xfrm>
          <a:custGeom>
            <a:rect b="b" l="l" r="r" t="t"/>
            <a:pathLst>
              <a:path extrusionOk="0" h="7421337" w="11140116">
                <a:moveTo>
                  <a:pt x="0" y="0"/>
                </a:moveTo>
                <a:lnTo>
                  <a:pt x="11140116" y="0"/>
                </a:lnTo>
                <a:lnTo>
                  <a:pt x="11140116" y="7421338"/>
                </a:lnTo>
                <a:lnTo>
                  <a:pt x="0" y="7421338"/>
                </a:lnTo>
                <a:lnTo>
                  <a:pt x="0" y="0"/>
                </a:lnTo>
                <a:close/>
              </a:path>
            </a:pathLst>
          </a:custGeom>
          <a:blipFill rotWithShape="1">
            <a:blip r:embed="rId6">
              <a:alphaModFix amt="19999"/>
            </a:blip>
            <a:stretch>
              <a:fillRect b="0" l="0" r="0" t="0"/>
            </a:stretch>
          </a:blipFill>
          <a:ln>
            <a:noFill/>
          </a:ln>
        </p:spPr>
      </p:sp>
      <p:sp>
        <p:nvSpPr>
          <p:cNvPr id="314" name="Google Shape;314;p35"/>
          <p:cNvSpPr txBox="1"/>
          <p:nvPr/>
        </p:nvSpPr>
        <p:spPr>
          <a:xfrm>
            <a:off x="669199" y="380887"/>
            <a:ext cx="4742100" cy="76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2500">
                <a:solidFill>
                  <a:srgbClr val="FFFFFF"/>
                </a:solidFill>
                <a:latin typeface="Montserrat"/>
                <a:ea typeface="Montserrat"/>
                <a:cs typeface="Montserrat"/>
                <a:sym typeface="Montserrat"/>
              </a:rPr>
              <a:t>SOLARGROUP PARTNER PROGRAM</a:t>
            </a:r>
            <a:endParaRPr sz="600"/>
          </a:p>
        </p:txBody>
      </p:sp>
      <p:sp>
        <p:nvSpPr>
          <p:cNvPr id="315" name="Google Shape;315;p35"/>
          <p:cNvSpPr txBox="1"/>
          <p:nvPr/>
        </p:nvSpPr>
        <p:spPr>
          <a:xfrm>
            <a:off x="669200" y="4752850"/>
            <a:ext cx="3066000" cy="323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SOLARGROUP is an innovative service for micro-investors.</a:t>
            </a:r>
            <a:endParaRPr sz="7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This video was created using AI</a:t>
            </a:r>
            <a:endParaRPr sz="700">
              <a:solidFill>
                <a:schemeClr val="lt1"/>
              </a:solidFill>
              <a:latin typeface="Montserrat"/>
              <a:ea typeface="Montserrat"/>
              <a:cs typeface="Montserrat"/>
              <a:sym typeface="Montserrat"/>
            </a:endParaRPr>
          </a:p>
          <a:p>
            <a:pPr indent="0" lvl="0" marL="0" marR="0" rtl="0" algn="l">
              <a:lnSpc>
                <a:spcPct val="117909"/>
              </a:lnSpc>
              <a:spcBef>
                <a:spcPts val="0"/>
              </a:spcBef>
              <a:spcAft>
                <a:spcPts val="0"/>
              </a:spcAft>
              <a:buNone/>
            </a:pPr>
            <a:r>
              <a:t/>
            </a:r>
            <a:endParaRPr sz="700">
              <a:solidFill>
                <a:srgbClr val="FFFFFF"/>
              </a:solidFill>
              <a:latin typeface="Montserrat"/>
              <a:ea typeface="Montserrat"/>
              <a:cs typeface="Montserrat"/>
              <a:sym typeface="Montserrat"/>
            </a:endParaRPr>
          </a:p>
        </p:txBody>
      </p:sp>
      <p:grpSp>
        <p:nvGrpSpPr>
          <p:cNvPr id="316" name="Google Shape;316;p35"/>
          <p:cNvGrpSpPr/>
          <p:nvPr/>
        </p:nvGrpSpPr>
        <p:grpSpPr>
          <a:xfrm>
            <a:off x="5949825" y="473625"/>
            <a:ext cx="2916236" cy="1894807"/>
            <a:chOff x="5949825" y="473625"/>
            <a:chExt cx="2916236" cy="1894807"/>
          </a:xfrm>
        </p:grpSpPr>
        <p:sp>
          <p:nvSpPr>
            <p:cNvPr id="317" name="Google Shape;317;p35"/>
            <p:cNvSpPr/>
            <p:nvPr/>
          </p:nvSpPr>
          <p:spPr>
            <a:xfrm>
              <a:off x="5949825" y="473625"/>
              <a:ext cx="2916236" cy="1894807"/>
            </a:xfrm>
            <a:custGeom>
              <a:rect b="b" l="l" r="r" t="t"/>
              <a:pathLst>
                <a:path extrusionOk="0" h="4432297" w="6984997">
                  <a:moveTo>
                    <a:pt x="0" y="0"/>
                  </a:moveTo>
                  <a:lnTo>
                    <a:pt x="6984997" y="0"/>
                  </a:lnTo>
                  <a:lnTo>
                    <a:pt x="6984997" y="4432297"/>
                  </a:lnTo>
                  <a:lnTo>
                    <a:pt x="0" y="4432297"/>
                  </a:lnTo>
                  <a:lnTo>
                    <a:pt x="0" y="0"/>
                  </a:lnTo>
                  <a:close/>
                </a:path>
              </a:pathLst>
            </a:custGeom>
            <a:blipFill rotWithShape="1">
              <a:blip r:embed="rId7">
                <a:alphaModFix amt="78000"/>
              </a:blip>
              <a:stretch>
                <a:fillRect b="0" l="0" r="0" t="0"/>
              </a:stretch>
            </a:blipFill>
            <a:ln>
              <a:noFill/>
            </a:ln>
          </p:spPr>
        </p:sp>
        <p:sp>
          <p:nvSpPr>
            <p:cNvPr id="318" name="Google Shape;318;p35"/>
            <p:cNvSpPr/>
            <p:nvPr/>
          </p:nvSpPr>
          <p:spPr>
            <a:xfrm rot="-163579">
              <a:off x="6605121" y="619757"/>
              <a:ext cx="1014595" cy="1030318"/>
            </a:xfrm>
            <a:custGeom>
              <a:rect b="b" l="l" r="r" t="t"/>
              <a:pathLst>
                <a:path extrusionOk="0" h="3217291" w="3217291">
                  <a:moveTo>
                    <a:pt x="3217291" y="0"/>
                  </a:moveTo>
                  <a:lnTo>
                    <a:pt x="0" y="0"/>
                  </a:lnTo>
                  <a:lnTo>
                    <a:pt x="0" y="2962910"/>
                  </a:lnTo>
                  <a:lnTo>
                    <a:pt x="0" y="3217291"/>
                  </a:lnTo>
                  <a:lnTo>
                    <a:pt x="3217291" y="3217291"/>
                  </a:lnTo>
                  <a:lnTo>
                    <a:pt x="3217291" y="1014349"/>
                  </a:lnTo>
                  <a:lnTo>
                    <a:pt x="3217291" y="0"/>
                  </a:lnTo>
                  <a:close/>
                </a:path>
              </a:pathLst>
            </a:custGeom>
            <a:blipFill rotWithShape="1">
              <a:blip r:embed="rId8">
                <a:alphaModFix/>
              </a:blip>
              <a:stretch>
                <a:fillRect b="0" l="0" r="0" t="0"/>
              </a:stretch>
            </a:blipFill>
            <a:ln>
              <a:noFill/>
            </a:ln>
          </p:spPr>
        </p:sp>
        <p:sp>
          <p:nvSpPr>
            <p:cNvPr id="319" name="Google Shape;319;p35"/>
            <p:cNvSpPr/>
            <p:nvPr/>
          </p:nvSpPr>
          <p:spPr>
            <a:xfrm rot="437652">
              <a:off x="6052656" y="1250967"/>
              <a:ext cx="394791" cy="454751"/>
            </a:xfrm>
            <a:custGeom>
              <a:rect b="b" l="l" r="r" t="t"/>
              <a:pathLst>
                <a:path extrusionOk="0" h="1422400" w="1253109">
                  <a:moveTo>
                    <a:pt x="0" y="0"/>
                  </a:moveTo>
                  <a:lnTo>
                    <a:pt x="0" y="1422400"/>
                  </a:lnTo>
                  <a:lnTo>
                    <a:pt x="1253109" y="1422400"/>
                  </a:lnTo>
                  <a:lnTo>
                    <a:pt x="1253109" y="0"/>
                  </a:lnTo>
                  <a:lnTo>
                    <a:pt x="0" y="0"/>
                  </a:lnTo>
                  <a:close/>
                </a:path>
              </a:pathLst>
            </a:custGeom>
            <a:blipFill rotWithShape="1">
              <a:blip r:embed="rId8">
                <a:alphaModFix/>
              </a:blip>
              <a:stretch>
                <a:fillRect b="0" l="-4609" r="-8899" t="0"/>
              </a:stretch>
            </a:blipFill>
            <a:ln>
              <a:noFill/>
            </a:ln>
          </p:spPr>
        </p:sp>
      </p:grpSp>
      <p:sp>
        <p:nvSpPr>
          <p:cNvPr id="320" name="Google Shape;320;p35"/>
          <p:cNvSpPr txBox="1"/>
          <p:nvPr/>
        </p:nvSpPr>
        <p:spPr>
          <a:xfrm>
            <a:off x="593000" y="1098525"/>
            <a:ext cx="300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1"/>
                </a:solidFill>
                <a:latin typeface="Montserrat"/>
                <a:ea typeface="Montserrat"/>
                <a:cs typeface="Montserrat"/>
                <a:sym typeface="Montserrat"/>
              </a:rPr>
              <a:t>System of profitable cooperation and transparent marketing</a:t>
            </a:r>
            <a:endParaRPr/>
          </a:p>
        </p:txBody>
      </p:sp>
      <p:sp>
        <p:nvSpPr>
          <p:cNvPr id="321" name="Google Shape;321;p35"/>
          <p:cNvSpPr txBox="1"/>
          <p:nvPr/>
        </p:nvSpPr>
        <p:spPr>
          <a:xfrm>
            <a:off x="989493" y="1780478"/>
            <a:ext cx="1443300" cy="153900"/>
          </a:xfrm>
          <a:prstGeom prst="rect">
            <a:avLst/>
          </a:prstGeom>
          <a:noFill/>
          <a:ln>
            <a:noFill/>
          </a:ln>
        </p:spPr>
        <p:txBody>
          <a:bodyPr anchorCtr="0" anchor="t" bIns="0" lIns="0" spcFirstLastPara="1" rIns="0" wrap="square" tIns="0">
            <a:spAutoFit/>
          </a:bodyPr>
          <a:lstStyle/>
          <a:p>
            <a:pPr indent="0" lvl="0" marL="0" marR="0" rtl="0" algn="l">
              <a:lnSpc>
                <a:spcPct val="249979"/>
              </a:lnSpc>
              <a:spcBef>
                <a:spcPts val="0"/>
              </a:spcBef>
              <a:spcAft>
                <a:spcPts val="0"/>
              </a:spcAft>
              <a:buNone/>
            </a:pPr>
            <a:r>
              <a:rPr b="1" lang="en" sz="1000">
                <a:solidFill>
                  <a:srgbClr val="FFFFFF"/>
                </a:solidFill>
                <a:latin typeface="Montserrat"/>
                <a:ea typeface="Montserrat"/>
                <a:cs typeface="Montserrat"/>
                <a:sym typeface="Montserrat"/>
              </a:rPr>
              <a:t>OUR RESULTS:</a:t>
            </a:r>
            <a:endParaRPr sz="600"/>
          </a:p>
        </p:txBody>
      </p:sp>
      <p:grpSp>
        <p:nvGrpSpPr>
          <p:cNvPr id="322" name="Google Shape;322;p35"/>
          <p:cNvGrpSpPr/>
          <p:nvPr/>
        </p:nvGrpSpPr>
        <p:grpSpPr>
          <a:xfrm>
            <a:off x="944742" y="2057681"/>
            <a:ext cx="3487209" cy="2423945"/>
            <a:chOff x="944742" y="2057681"/>
            <a:chExt cx="3487209" cy="2423945"/>
          </a:xfrm>
        </p:grpSpPr>
        <p:sp>
          <p:nvSpPr>
            <p:cNvPr id="323" name="Google Shape;323;p35"/>
            <p:cNvSpPr/>
            <p:nvPr/>
          </p:nvSpPr>
          <p:spPr>
            <a:xfrm>
              <a:off x="944742" y="3309369"/>
              <a:ext cx="1697385" cy="1140333"/>
            </a:xfrm>
            <a:custGeom>
              <a:rect b="b" l="l" r="r" t="t"/>
              <a:pathLst>
                <a:path extrusionOk="0" h="3708400" w="6062091">
                  <a:moveTo>
                    <a:pt x="445389" y="0"/>
                  </a:moveTo>
                  <a:cubicBezTo>
                    <a:pt x="199390" y="0"/>
                    <a:pt x="0" y="199390"/>
                    <a:pt x="0" y="445389"/>
                  </a:cubicBezTo>
                  <a:lnTo>
                    <a:pt x="0" y="3264789"/>
                  </a:lnTo>
                  <a:cubicBezTo>
                    <a:pt x="0" y="3497072"/>
                    <a:pt x="177800" y="3687826"/>
                    <a:pt x="404749" y="3708400"/>
                  </a:cubicBezTo>
                  <a:lnTo>
                    <a:pt x="5658231" y="3708400"/>
                  </a:lnTo>
                  <a:cubicBezTo>
                    <a:pt x="5875909" y="3688715"/>
                    <a:pt x="6048375" y="3512439"/>
                    <a:pt x="6062091" y="3293110"/>
                  </a:cubicBezTo>
                  <a:lnTo>
                    <a:pt x="6062091" y="3293110"/>
                  </a:lnTo>
                  <a:lnTo>
                    <a:pt x="6062091" y="417068"/>
                  </a:lnTo>
                  <a:lnTo>
                    <a:pt x="6062091" y="417068"/>
                  </a:lnTo>
                  <a:cubicBezTo>
                    <a:pt x="6047486" y="184277"/>
                    <a:pt x="5854065" y="0"/>
                    <a:pt x="5617591" y="0"/>
                  </a:cubicBezTo>
                  <a:close/>
                </a:path>
              </a:pathLst>
            </a:custGeom>
            <a:blipFill rotWithShape="1">
              <a:blip r:embed="rId5">
                <a:alphaModFix amt="50000"/>
              </a:blip>
              <a:stretch>
                <a:fillRect b="-409" l="0" r="-9779" t="-499"/>
              </a:stretch>
            </a:blipFill>
            <a:ln>
              <a:noFill/>
            </a:ln>
          </p:spPr>
          <p:txBody>
            <a:bodyPr anchorCtr="0" anchor="ctr" bIns="36550" lIns="36550" spcFirstLastPara="1" rIns="36550" wrap="square" tIns="36550">
              <a:noAutofit/>
            </a:bodyPr>
            <a:lstStyle/>
            <a:p>
              <a:pPr indent="0" lvl="0" marL="0" rtl="0" algn="l">
                <a:spcBef>
                  <a:spcPts val="0"/>
                </a:spcBef>
                <a:spcAft>
                  <a:spcPts val="0"/>
                </a:spcAft>
                <a:buNone/>
              </a:pPr>
              <a:r>
                <a:t/>
              </a:r>
              <a:endParaRPr/>
            </a:p>
          </p:txBody>
        </p:sp>
        <p:sp>
          <p:nvSpPr>
            <p:cNvPr id="324" name="Google Shape;324;p35"/>
            <p:cNvSpPr/>
            <p:nvPr/>
          </p:nvSpPr>
          <p:spPr>
            <a:xfrm>
              <a:off x="944742" y="2057681"/>
              <a:ext cx="1697385" cy="1140333"/>
            </a:xfrm>
            <a:custGeom>
              <a:rect b="b" l="l" r="r" t="t"/>
              <a:pathLst>
                <a:path extrusionOk="0" h="3708400" w="6062091">
                  <a:moveTo>
                    <a:pt x="445389" y="0"/>
                  </a:moveTo>
                  <a:cubicBezTo>
                    <a:pt x="199390" y="0"/>
                    <a:pt x="0" y="199390"/>
                    <a:pt x="0" y="445389"/>
                  </a:cubicBezTo>
                  <a:lnTo>
                    <a:pt x="0" y="3264789"/>
                  </a:lnTo>
                  <a:cubicBezTo>
                    <a:pt x="0" y="3497072"/>
                    <a:pt x="177800" y="3687826"/>
                    <a:pt x="404749" y="3708400"/>
                  </a:cubicBezTo>
                  <a:lnTo>
                    <a:pt x="5658231" y="3708400"/>
                  </a:lnTo>
                  <a:cubicBezTo>
                    <a:pt x="5875909" y="3688715"/>
                    <a:pt x="6048375" y="3512439"/>
                    <a:pt x="6062091" y="3293110"/>
                  </a:cubicBezTo>
                  <a:lnTo>
                    <a:pt x="6062091" y="3293110"/>
                  </a:lnTo>
                  <a:lnTo>
                    <a:pt x="6062091" y="417068"/>
                  </a:lnTo>
                  <a:lnTo>
                    <a:pt x="6062091" y="417068"/>
                  </a:lnTo>
                  <a:cubicBezTo>
                    <a:pt x="6047486" y="184277"/>
                    <a:pt x="5854065" y="0"/>
                    <a:pt x="5617591" y="0"/>
                  </a:cubicBezTo>
                  <a:close/>
                </a:path>
              </a:pathLst>
            </a:custGeom>
            <a:blipFill rotWithShape="1">
              <a:blip r:embed="rId5">
                <a:alphaModFix amt="50000"/>
              </a:blip>
              <a:stretch>
                <a:fillRect b="-409" l="0" r="-9779" t="-499"/>
              </a:stretch>
            </a:blipFill>
            <a:ln>
              <a:noFill/>
            </a:ln>
          </p:spPr>
          <p:txBody>
            <a:bodyPr anchorCtr="0" anchor="ctr" bIns="36550" lIns="36550" spcFirstLastPara="1" rIns="36550" wrap="square" tIns="36550">
              <a:noAutofit/>
            </a:bodyPr>
            <a:lstStyle/>
            <a:p>
              <a:pPr indent="0" lvl="0" marL="0" rtl="0" algn="l">
                <a:spcBef>
                  <a:spcPts val="0"/>
                </a:spcBef>
                <a:spcAft>
                  <a:spcPts val="0"/>
                </a:spcAft>
                <a:buNone/>
              </a:pPr>
              <a:r>
                <a:t/>
              </a:r>
              <a:endParaRPr/>
            </a:p>
          </p:txBody>
        </p:sp>
        <p:sp>
          <p:nvSpPr>
            <p:cNvPr id="325" name="Google Shape;325;p35"/>
            <p:cNvSpPr/>
            <p:nvPr/>
          </p:nvSpPr>
          <p:spPr>
            <a:xfrm>
              <a:off x="2727854" y="3341294"/>
              <a:ext cx="1697385" cy="1140333"/>
            </a:xfrm>
            <a:custGeom>
              <a:rect b="b" l="l" r="r" t="t"/>
              <a:pathLst>
                <a:path extrusionOk="0" h="3708400" w="6062091">
                  <a:moveTo>
                    <a:pt x="445389" y="0"/>
                  </a:moveTo>
                  <a:cubicBezTo>
                    <a:pt x="199390" y="0"/>
                    <a:pt x="0" y="199390"/>
                    <a:pt x="0" y="445389"/>
                  </a:cubicBezTo>
                  <a:lnTo>
                    <a:pt x="0" y="3264789"/>
                  </a:lnTo>
                  <a:cubicBezTo>
                    <a:pt x="0" y="3497072"/>
                    <a:pt x="177800" y="3687826"/>
                    <a:pt x="404749" y="3708400"/>
                  </a:cubicBezTo>
                  <a:lnTo>
                    <a:pt x="5658231" y="3708400"/>
                  </a:lnTo>
                  <a:cubicBezTo>
                    <a:pt x="5875909" y="3688715"/>
                    <a:pt x="6048375" y="3512439"/>
                    <a:pt x="6062091" y="3293110"/>
                  </a:cubicBezTo>
                  <a:lnTo>
                    <a:pt x="6062091" y="3293110"/>
                  </a:lnTo>
                  <a:lnTo>
                    <a:pt x="6062091" y="417068"/>
                  </a:lnTo>
                  <a:lnTo>
                    <a:pt x="6062091" y="417068"/>
                  </a:lnTo>
                  <a:cubicBezTo>
                    <a:pt x="6047486" y="184277"/>
                    <a:pt x="5854065" y="0"/>
                    <a:pt x="5617591" y="0"/>
                  </a:cubicBezTo>
                  <a:close/>
                </a:path>
              </a:pathLst>
            </a:custGeom>
            <a:blipFill rotWithShape="1">
              <a:blip r:embed="rId5">
                <a:alphaModFix amt="50000"/>
              </a:blip>
              <a:stretch>
                <a:fillRect b="-409" l="0" r="-9779" t="-499"/>
              </a:stretch>
            </a:blipFill>
            <a:ln>
              <a:noFill/>
            </a:ln>
          </p:spPr>
          <p:txBody>
            <a:bodyPr anchorCtr="0" anchor="ctr" bIns="36550" lIns="36550" spcFirstLastPara="1" rIns="36550" wrap="square" tIns="36550">
              <a:noAutofit/>
            </a:bodyPr>
            <a:lstStyle/>
            <a:p>
              <a:pPr indent="0" lvl="0" marL="0" rtl="0" algn="l">
                <a:spcBef>
                  <a:spcPts val="0"/>
                </a:spcBef>
                <a:spcAft>
                  <a:spcPts val="0"/>
                </a:spcAft>
                <a:buNone/>
              </a:pPr>
              <a:r>
                <a:t/>
              </a:r>
              <a:endParaRPr/>
            </a:p>
          </p:txBody>
        </p:sp>
        <p:sp>
          <p:nvSpPr>
            <p:cNvPr id="326" name="Google Shape;326;p35"/>
            <p:cNvSpPr/>
            <p:nvPr/>
          </p:nvSpPr>
          <p:spPr>
            <a:xfrm>
              <a:off x="2734565" y="2067631"/>
              <a:ext cx="1697385" cy="1140333"/>
            </a:xfrm>
            <a:custGeom>
              <a:rect b="b" l="l" r="r" t="t"/>
              <a:pathLst>
                <a:path extrusionOk="0" h="3708400" w="6062091">
                  <a:moveTo>
                    <a:pt x="445389" y="0"/>
                  </a:moveTo>
                  <a:cubicBezTo>
                    <a:pt x="199390" y="0"/>
                    <a:pt x="0" y="199390"/>
                    <a:pt x="0" y="445389"/>
                  </a:cubicBezTo>
                  <a:lnTo>
                    <a:pt x="0" y="3264789"/>
                  </a:lnTo>
                  <a:cubicBezTo>
                    <a:pt x="0" y="3497072"/>
                    <a:pt x="177800" y="3687826"/>
                    <a:pt x="404749" y="3708400"/>
                  </a:cubicBezTo>
                  <a:lnTo>
                    <a:pt x="5658231" y="3708400"/>
                  </a:lnTo>
                  <a:cubicBezTo>
                    <a:pt x="5875909" y="3688715"/>
                    <a:pt x="6048375" y="3512439"/>
                    <a:pt x="6062091" y="3293110"/>
                  </a:cubicBezTo>
                  <a:lnTo>
                    <a:pt x="6062091" y="3293110"/>
                  </a:lnTo>
                  <a:lnTo>
                    <a:pt x="6062091" y="417068"/>
                  </a:lnTo>
                  <a:lnTo>
                    <a:pt x="6062091" y="417068"/>
                  </a:lnTo>
                  <a:cubicBezTo>
                    <a:pt x="6047486" y="184277"/>
                    <a:pt x="5854065" y="0"/>
                    <a:pt x="5617591" y="0"/>
                  </a:cubicBezTo>
                  <a:close/>
                </a:path>
              </a:pathLst>
            </a:custGeom>
            <a:blipFill rotWithShape="1">
              <a:blip r:embed="rId5">
                <a:alphaModFix amt="50000"/>
              </a:blip>
              <a:stretch>
                <a:fillRect b="-409" l="0" r="-9779" t="-499"/>
              </a:stretch>
            </a:blipFill>
            <a:ln>
              <a:noFill/>
            </a:ln>
          </p:spPr>
          <p:txBody>
            <a:bodyPr anchorCtr="0" anchor="ctr" bIns="36550" lIns="36550" spcFirstLastPara="1" rIns="36550" wrap="square" tIns="36550">
              <a:noAutofit/>
            </a:bodyPr>
            <a:lstStyle/>
            <a:p>
              <a:pPr indent="0" lvl="0" marL="0" rtl="0" algn="l">
                <a:spcBef>
                  <a:spcPts val="0"/>
                </a:spcBef>
                <a:spcAft>
                  <a:spcPts val="0"/>
                </a:spcAft>
                <a:buNone/>
              </a:pPr>
              <a:r>
                <a:t/>
              </a:r>
              <a:endParaRPr/>
            </a:p>
          </p:txBody>
        </p:sp>
        <p:sp>
          <p:nvSpPr>
            <p:cNvPr id="327" name="Google Shape;327;p35"/>
            <p:cNvSpPr txBox="1"/>
            <p:nvPr/>
          </p:nvSpPr>
          <p:spPr>
            <a:xfrm>
              <a:off x="1060525" y="2185275"/>
              <a:ext cx="1481100" cy="554100"/>
            </a:xfrm>
            <a:prstGeom prst="rect">
              <a:avLst/>
            </a:prstGeom>
            <a:noFill/>
            <a:ln>
              <a:noFill/>
            </a:ln>
          </p:spPr>
          <p:txBody>
            <a:bodyPr anchorCtr="0" anchor="t" bIns="0" lIns="0" spcFirstLastPara="1" rIns="0" wrap="square" tIns="0">
              <a:spAutoFit/>
            </a:bodyPr>
            <a:lstStyle/>
            <a:p>
              <a:pPr indent="0" lvl="0" marL="0" marR="0" rtl="0" algn="ctr">
                <a:lnSpc>
                  <a:spcPct val="116682"/>
                </a:lnSpc>
                <a:spcBef>
                  <a:spcPts val="0"/>
                </a:spcBef>
                <a:spcAft>
                  <a:spcPts val="0"/>
                </a:spcAft>
                <a:buNone/>
              </a:pPr>
              <a:r>
                <a:rPr b="1" lang="en" sz="800">
                  <a:solidFill>
                    <a:srgbClr val="FFFFFF"/>
                  </a:solidFill>
                  <a:latin typeface="Montserrat"/>
                  <a:ea typeface="Montserrat"/>
                  <a:cs typeface="Montserrat"/>
                  <a:sym typeface="Montserrat"/>
                </a:rPr>
                <a:t>NUMBER OF COUNTRIES WITH PARTNERS PROMOTING OUR PROJECTS</a:t>
              </a:r>
              <a:endParaRPr sz="600"/>
            </a:p>
          </p:txBody>
        </p:sp>
        <p:sp>
          <p:nvSpPr>
            <p:cNvPr id="328" name="Google Shape;328;p35"/>
            <p:cNvSpPr txBox="1"/>
            <p:nvPr/>
          </p:nvSpPr>
          <p:spPr>
            <a:xfrm>
              <a:off x="2854084" y="3480385"/>
              <a:ext cx="1448700" cy="410400"/>
            </a:xfrm>
            <a:prstGeom prst="rect">
              <a:avLst/>
            </a:prstGeom>
            <a:noFill/>
            <a:ln>
              <a:noFill/>
            </a:ln>
          </p:spPr>
          <p:txBody>
            <a:bodyPr anchorCtr="0" anchor="t" bIns="0" lIns="0" spcFirstLastPara="1" rIns="0" wrap="square" tIns="0">
              <a:spAutoFit/>
            </a:bodyPr>
            <a:lstStyle/>
            <a:p>
              <a:pPr indent="0" lvl="0" marL="0" marR="0" rtl="0" algn="ctr">
                <a:lnSpc>
                  <a:spcPct val="116682"/>
                </a:lnSpc>
                <a:spcBef>
                  <a:spcPts val="0"/>
                </a:spcBef>
                <a:spcAft>
                  <a:spcPts val="0"/>
                </a:spcAft>
                <a:buNone/>
              </a:pPr>
              <a:r>
                <a:rPr b="1" lang="en" sz="800">
                  <a:solidFill>
                    <a:srgbClr val="FFFFFF"/>
                  </a:solidFill>
                  <a:latin typeface="Montserrat"/>
                  <a:ea typeface="Montserrat"/>
                  <a:cs typeface="Montserrat"/>
                  <a:sym typeface="Montserrat"/>
                </a:rPr>
                <a:t>NUMBER OF PARTNERS PROMOTING OUR PROJECTS</a:t>
              </a:r>
              <a:endParaRPr sz="600"/>
            </a:p>
          </p:txBody>
        </p:sp>
        <p:sp>
          <p:nvSpPr>
            <p:cNvPr id="329" name="Google Shape;329;p35"/>
            <p:cNvSpPr txBox="1"/>
            <p:nvPr/>
          </p:nvSpPr>
          <p:spPr>
            <a:xfrm>
              <a:off x="1247674" y="3480383"/>
              <a:ext cx="1040400" cy="410400"/>
            </a:xfrm>
            <a:prstGeom prst="rect">
              <a:avLst/>
            </a:prstGeom>
            <a:noFill/>
            <a:ln>
              <a:noFill/>
            </a:ln>
          </p:spPr>
          <p:txBody>
            <a:bodyPr anchorCtr="0" anchor="t" bIns="0" lIns="0" spcFirstLastPara="1" rIns="0" wrap="square" tIns="0">
              <a:spAutoFit/>
            </a:bodyPr>
            <a:lstStyle/>
            <a:p>
              <a:pPr indent="0" lvl="0" marL="0" marR="0" rtl="0" algn="ctr">
                <a:lnSpc>
                  <a:spcPct val="116682"/>
                </a:lnSpc>
                <a:spcBef>
                  <a:spcPts val="0"/>
                </a:spcBef>
                <a:spcAft>
                  <a:spcPts val="0"/>
                </a:spcAft>
                <a:buNone/>
              </a:pPr>
              <a:r>
                <a:rPr b="1" lang="en" sz="800">
                  <a:solidFill>
                    <a:srgbClr val="FFFFFF"/>
                  </a:solidFill>
                  <a:latin typeface="Montserrat"/>
                  <a:ea typeface="Montserrat"/>
                  <a:cs typeface="Montserrat"/>
                  <a:sym typeface="Montserrat"/>
                </a:rPr>
                <a:t>MATERIALS TO PROMOTE OUR PROJECTS IN</a:t>
              </a:r>
              <a:endParaRPr sz="600"/>
            </a:p>
          </p:txBody>
        </p:sp>
        <p:sp>
          <p:nvSpPr>
            <p:cNvPr id="330" name="Google Shape;330;p35"/>
            <p:cNvSpPr txBox="1"/>
            <p:nvPr/>
          </p:nvSpPr>
          <p:spPr>
            <a:xfrm>
              <a:off x="1052897" y="4075788"/>
              <a:ext cx="1481100" cy="21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
                  <a:solidFill>
                    <a:srgbClr val="FDFDEE"/>
                  </a:solidFill>
                  <a:latin typeface="Montserrat"/>
                  <a:ea typeface="Montserrat"/>
                  <a:cs typeface="Montserrat"/>
                  <a:sym typeface="Montserrat"/>
                </a:rPr>
                <a:t>23 LANGUAGES</a:t>
              </a:r>
              <a:endParaRPr/>
            </a:p>
          </p:txBody>
        </p:sp>
        <p:sp>
          <p:nvSpPr>
            <p:cNvPr id="331" name="Google Shape;331;p35"/>
            <p:cNvSpPr txBox="1"/>
            <p:nvPr/>
          </p:nvSpPr>
          <p:spPr>
            <a:xfrm>
              <a:off x="3007075" y="2268671"/>
              <a:ext cx="1152300" cy="266700"/>
            </a:xfrm>
            <a:prstGeom prst="rect">
              <a:avLst/>
            </a:prstGeom>
            <a:noFill/>
            <a:ln>
              <a:noFill/>
            </a:ln>
          </p:spPr>
          <p:txBody>
            <a:bodyPr anchorCtr="0" anchor="t" bIns="0" lIns="0" spcFirstLastPara="1" rIns="0" wrap="square" tIns="0">
              <a:spAutoFit/>
            </a:bodyPr>
            <a:lstStyle/>
            <a:p>
              <a:pPr indent="0" lvl="0" marL="0" marR="0" rtl="0" algn="ctr">
                <a:lnSpc>
                  <a:spcPct val="116682"/>
                </a:lnSpc>
                <a:spcBef>
                  <a:spcPts val="0"/>
                </a:spcBef>
                <a:spcAft>
                  <a:spcPts val="0"/>
                </a:spcAft>
                <a:buNone/>
              </a:pPr>
              <a:r>
                <a:rPr b="1" lang="en" sz="800">
                  <a:solidFill>
                    <a:srgbClr val="FFFFFF"/>
                  </a:solidFill>
                  <a:latin typeface="Montserrat"/>
                  <a:ea typeface="Montserrat"/>
                  <a:cs typeface="Montserrat"/>
                  <a:sym typeface="Montserrat"/>
                </a:rPr>
                <a:t>AMOUNT PAID OUT TO PARTNERS</a:t>
              </a:r>
              <a:endParaRPr sz="600"/>
            </a:p>
          </p:txBody>
        </p:sp>
        <p:sp>
          <p:nvSpPr>
            <p:cNvPr id="332" name="Google Shape;332;p35"/>
            <p:cNvSpPr txBox="1"/>
            <p:nvPr/>
          </p:nvSpPr>
          <p:spPr>
            <a:xfrm>
              <a:off x="3007140" y="2882125"/>
              <a:ext cx="1152300" cy="184800"/>
            </a:xfrm>
            <a:prstGeom prst="rect">
              <a:avLst/>
            </a:prstGeom>
            <a:noFill/>
            <a:ln>
              <a:noFill/>
            </a:ln>
          </p:spPr>
          <p:txBody>
            <a:bodyPr anchorCtr="0" anchor="t" bIns="0" lIns="0" spcFirstLastPara="1" rIns="0" wrap="square" tIns="0">
              <a:spAutoFit/>
            </a:bodyPr>
            <a:lstStyle/>
            <a:p>
              <a:pPr indent="0" lvl="0" marL="0" marR="0" rtl="0" algn="l">
                <a:lnSpc>
                  <a:spcPct val="139981"/>
                </a:lnSpc>
                <a:spcBef>
                  <a:spcPts val="0"/>
                </a:spcBef>
                <a:spcAft>
                  <a:spcPts val="0"/>
                </a:spcAft>
                <a:buNone/>
              </a:pPr>
              <a:r>
                <a:rPr b="1" i="0" lang="en" sz="1200" u="none" cap="none" strike="noStrike">
                  <a:solidFill>
                    <a:srgbClr val="FDFDEE"/>
                  </a:solidFill>
                  <a:latin typeface="Montserrat"/>
                  <a:ea typeface="Montserrat"/>
                  <a:cs typeface="Montserrat"/>
                  <a:sym typeface="Montserrat"/>
                </a:rPr>
                <a:t> </a:t>
              </a:r>
              <a:r>
                <a:rPr b="1" lang="en" sz="1200">
                  <a:solidFill>
                    <a:srgbClr val="FDFDEE"/>
                  </a:solidFill>
                  <a:latin typeface="Montserrat"/>
                  <a:ea typeface="Montserrat"/>
                  <a:cs typeface="Montserrat"/>
                  <a:sym typeface="Montserrat"/>
                </a:rPr>
                <a:t>$ 35 MILLION</a:t>
              </a:r>
              <a:endParaRPr sz="1200"/>
            </a:p>
          </p:txBody>
        </p:sp>
        <p:sp>
          <p:nvSpPr>
            <p:cNvPr id="333" name="Google Shape;333;p35"/>
            <p:cNvSpPr txBox="1"/>
            <p:nvPr/>
          </p:nvSpPr>
          <p:spPr>
            <a:xfrm>
              <a:off x="1280275" y="2746025"/>
              <a:ext cx="1041600" cy="461700"/>
            </a:xfrm>
            <a:prstGeom prst="rect">
              <a:avLst/>
            </a:prstGeom>
            <a:noFill/>
            <a:ln>
              <a:noFill/>
            </a:ln>
          </p:spPr>
          <p:txBody>
            <a:bodyPr anchorCtr="0" anchor="t" bIns="91425" lIns="91425" spcFirstLastPara="1" rIns="91425" wrap="square" tIns="91425">
              <a:spAutoFit/>
            </a:bodyPr>
            <a:lstStyle/>
            <a:p>
              <a:pPr indent="0" lvl="0" marL="0" rtl="0" algn="ctr">
                <a:lnSpc>
                  <a:spcPct val="139982"/>
                </a:lnSpc>
                <a:spcBef>
                  <a:spcPts val="0"/>
                </a:spcBef>
                <a:spcAft>
                  <a:spcPts val="0"/>
                </a:spcAft>
                <a:buNone/>
              </a:pPr>
              <a:r>
                <a:rPr b="1" lang="en" sz="1800">
                  <a:solidFill>
                    <a:srgbClr val="FDFDEE"/>
                  </a:solidFill>
                  <a:latin typeface="Montserrat"/>
                  <a:ea typeface="Montserrat"/>
                  <a:cs typeface="Montserrat"/>
                  <a:sym typeface="Montserrat"/>
                </a:rPr>
                <a:t>194</a:t>
              </a:r>
              <a:endParaRPr/>
            </a:p>
          </p:txBody>
        </p:sp>
        <p:sp>
          <p:nvSpPr>
            <p:cNvPr id="334" name="Google Shape;334;p35"/>
            <p:cNvSpPr txBox="1"/>
            <p:nvPr/>
          </p:nvSpPr>
          <p:spPr>
            <a:xfrm>
              <a:off x="2901038" y="3967850"/>
              <a:ext cx="1354800" cy="461700"/>
            </a:xfrm>
            <a:prstGeom prst="rect">
              <a:avLst/>
            </a:prstGeom>
            <a:noFill/>
            <a:ln>
              <a:noFill/>
            </a:ln>
          </p:spPr>
          <p:txBody>
            <a:bodyPr anchorCtr="0" anchor="t" bIns="91425" lIns="91425" spcFirstLastPara="1" rIns="91425" wrap="square" tIns="91425">
              <a:spAutoFit/>
            </a:bodyPr>
            <a:lstStyle/>
            <a:p>
              <a:pPr indent="0" lvl="0" marL="0" rtl="0" algn="ctr">
                <a:lnSpc>
                  <a:spcPct val="139982"/>
                </a:lnSpc>
                <a:spcBef>
                  <a:spcPts val="0"/>
                </a:spcBef>
                <a:spcAft>
                  <a:spcPts val="0"/>
                </a:spcAft>
                <a:buNone/>
              </a:pPr>
              <a:r>
                <a:rPr b="1" lang="en" sz="1800">
                  <a:solidFill>
                    <a:srgbClr val="FDFDEE"/>
                  </a:solidFill>
                  <a:latin typeface="Montserrat"/>
                  <a:ea typeface="Montserrat"/>
                  <a:cs typeface="Montserrat"/>
                  <a:sym typeface="Montserrat"/>
                </a:rPr>
                <a:t>21</a:t>
              </a:r>
              <a:r>
                <a:rPr b="1" lang="en" sz="1800">
                  <a:solidFill>
                    <a:srgbClr val="FDFDEE"/>
                  </a:solidFill>
                  <a:latin typeface="Montserrat"/>
                  <a:ea typeface="Montserrat"/>
                  <a:cs typeface="Montserrat"/>
                  <a:sym typeface="Montserrat"/>
                </a:rPr>
                <a:t> 600</a:t>
              </a:r>
              <a:endParaRPr sz="600">
                <a:solidFill>
                  <a:schemeClr val="dk1"/>
                </a:solidFill>
              </a:endParaRPr>
            </a:p>
          </p:txBody>
        </p:sp>
      </p:grpSp>
    </p:spTree>
  </p:cSld>
  <p:clrMapOvr>
    <a:masterClrMapping/>
  </p:clrMapOvr>
  <p:transition spd="med">
    <p:push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314"/>
                                        </p:tgtEl>
                                        <p:attrNameLst>
                                          <p:attrName>style.visibility</p:attrName>
                                        </p:attrNameLst>
                                      </p:cBhvr>
                                      <p:to>
                                        <p:strVal val="visible"/>
                                      </p:to>
                                    </p:set>
                                    <p:anim calcmode="lin" valueType="num">
                                      <p:cBhvr additive="base">
                                        <p:cTn dur="500"/>
                                        <p:tgtEl>
                                          <p:spTgt spid="314"/>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8">
                                  <p:stCondLst>
                                    <p:cond delay="0"/>
                                  </p:stCondLst>
                                  <p:childTnLst>
                                    <p:set>
                                      <p:cBhvr>
                                        <p:cTn dur="1" fill="hold">
                                          <p:stCondLst>
                                            <p:cond delay="0"/>
                                          </p:stCondLst>
                                        </p:cTn>
                                        <p:tgtEl>
                                          <p:spTgt spid="320"/>
                                        </p:tgtEl>
                                        <p:attrNameLst>
                                          <p:attrName>style.visibility</p:attrName>
                                        </p:attrNameLst>
                                      </p:cBhvr>
                                      <p:to>
                                        <p:strVal val="visible"/>
                                      </p:to>
                                    </p:set>
                                    <p:anim calcmode="lin" valueType="num">
                                      <p:cBhvr additive="base">
                                        <p:cTn dur="500"/>
                                        <p:tgtEl>
                                          <p:spTgt spid="320"/>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2">
                                  <p:stCondLst>
                                    <p:cond delay="0"/>
                                  </p:stCondLst>
                                  <p:childTnLst>
                                    <p:set>
                                      <p:cBhvr>
                                        <p:cTn dur="1" fill="hold">
                                          <p:stCondLst>
                                            <p:cond delay="0"/>
                                          </p:stCondLst>
                                        </p:cTn>
                                        <p:tgtEl>
                                          <p:spTgt spid="316"/>
                                        </p:tgtEl>
                                        <p:attrNameLst>
                                          <p:attrName>style.visibility</p:attrName>
                                        </p:attrNameLst>
                                      </p:cBhvr>
                                      <p:to>
                                        <p:strVal val="visible"/>
                                      </p:to>
                                    </p:set>
                                    <p:anim calcmode="lin" valueType="num">
                                      <p:cBhvr additive="base">
                                        <p:cTn dur="500"/>
                                        <p:tgtEl>
                                          <p:spTgt spid="316"/>
                                        </p:tgtEl>
                                        <p:attrNameLst>
                                          <p:attrName>ppt_x</p:attrName>
                                        </p:attrNameLst>
                                      </p:cBhvr>
                                      <p:tavLst>
                                        <p:tav fmla="" tm="0">
                                          <p:val>
                                            <p:strVal val="#ppt_x+1"/>
                                          </p:val>
                                        </p:tav>
                                        <p:tav fmla="" tm="100000">
                                          <p:val>
                                            <p:strVal val="#ppt_x"/>
                                          </p:val>
                                        </p:tav>
                                      </p:tavLst>
                                    </p:anim>
                                  </p:childTnLst>
                                </p:cTn>
                              </p:par>
                            </p:childTnLst>
                          </p:cTn>
                        </p:par>
                        <p:par>
                          <p:cTn fill="hold">
                            <p:stCondLst>
                              <p:cond delay="1500"/>
                            </p:stCondLst>
                            <p:childTnLst>
                              <p:par>
                                <p:cTn fill="hold" nodeType="afterEffect" presetClass="entr" presetID="2" presetSubtype="8">
                                  <p:stCondLst>
                                    <p:cond delay="0"/>
                                  </p:stCondLst>
                                  <p:childTnLst>
                                    <p:set>
                                      <p:cBhvr>
                                        <p:cTn dur="1" fill="hold">
                                          <p:stCondLst>
                                            <p:cond delay="0"/>
                                          </p:stCondLst>
                                        </p:cTn>
                                        <p:tgtEl>
                                          <p:spTgt spid="313"/>
                                        </p:tgtEl>
                                        <p:attrNameLst>
                                          <p:attrName>style.visibility</p:attrName>
                                        </p:attrNameLst>
                                      </p:cBhvr>
                                      <p:to>
                                        <p:strVal val="visible"/>
                                      </p:to>
                                    </p:set>
                                    <p:anim calcmode="lin" valueType="num">
                                      <p:cBhvr additive="base">
                                        <p:cTn dur="300"/>
                                        <p:tgtEl>
                                          <p:spTgt spid="313"/>
                                        </p:tgtEl>
                                        <p:attrNameLst>
                                          <p:attrName>ppt_x</p:attrName>
                                        </p:attrNameLst>
                                      </p:cBhvr>
                                      <p:tavLst>
                                        <p:tav fmla="" tm="0">
                                          <p:val>
                                            <p:strVal val="#ppt_x-1"/>
                                          </p:val>
                                        </p:tav>
                                        <p:tav fmla="" tm="100000">
                                          <p:val>
                                            <p:strVal val="#ppt_x"/>
                                          </p:val>
                                        </p:tav>
                                      </p:tavLst>
                                    </p:anim>
                                  </p:childTnLst>
                                </p:cTn>
                              </p:par>
                            </p:childTnLst>
                          </p:cTn>
                        </p:par>
                        <p:par>
                          <p:cTn fill="hold">
                            <p:stCondLst>
                              <p:cond delay="1800"/>
                            </p:stCondLst>
                            <p:childTnLst>
                              <p:par>
                                <p:cTn fill="hold" nodeType="afterEffect" presetClass="entr" presetID="2" presetSubtype="8">
                                  <p:stCondLst>
                                    <p:cond delay="0"/>
                                  </p:stCondLst>
                                  <p:childTnLst>
                                    <p:set>
                                      <p:cBhvr>
                                        <p:cTn dur="1" fill="hold">
                                          <p:stCondLst>
                                            <p:cond delay="0"/>
                                          </p:stCondLst>
                                        </p:cTn>
                                        <p:tgtEl>
                                          <p:spTgt spid="321"/>
                                        </p:tgtEl>
                                        <p:attrNameLst>
                                          <p:attrName>style.visibility</p:attrName>
                                        </p:attrNameLst>
                                      </p:cBhvr>
                                      <p:to>
                                        <p:strVal val="visible"/>
                                      </p:to>
                                    </p:set>
                                    <p:anim calcmode="lin" valueType="num">
                                      <p:cBhvr additive="base">
                                        <p:cTn dur="500"/>
                                        <p:tgtEl>
                                          <p:spTgt spid="321"/>
                                        </p:tgtEl>
                                        <p:attrNameLst>
                                          <p:attrName>ppt_x</p:attrName>
                                        </p:attrNameLst>
                                      </p:cBhvr>
                                      <p:tavLst>
                                        <p:tav fmla="" tm="0">
                                          <p:val>
                                            <p:strVal val="#ppt_x-1"/>
                                          </p:val>
                                        </p:tav>
                                        <p:tav fmla="" tm="100000">
                                          <p:val>
                                            <p:strVal val="#ppt_x"/>
                                          </p:val>
                                        </p:tav>
                                      </p:tavLst>
                                    </p:anim>
                                  </p:childTnLst>
                                </p:cTn>
                              </p:par>
                            </p:childTnLst>
                          </p:cTn>
                        </p:par>
                        <p:par>
                          <p:cTn fill="hold">
                            <p:stCondLst>
                              <p:cond delay="2300"/>
                            </p:stCondLst>
                            <p:childTnLst>
                              <p:par>
                                <p:cTn fill="hold" nodeType="afterEffect" presetClass="entr" presetID="2" presetSubtype="8">
                                  <p:stCondLst>
                                    <p:cond delay="0"/>
                                  </p:stCondLst>
                                  <p:childTnLst>
                                    <p:set>
                                      <p:cBhvr>
                                        <p:cTn dur="1" fill="hold">
                                          <p:stCondLst>
                                            <p:cond delay="0"/>
                                          </p:stCondLst>
                                        </p:cTn>
                                        <p:tgtEl>
                                          <p:spTgt spid="322"/>
                                        </p:tgtEl>
                                        <p:attrNameLst>
                                          <p:attrName>style.visibility</p:attrName>
                                        </p:attrNameLst>
                                      </p:cBhvr>
                                      <p:to>
                                        <p:strVal val="visible"/>
                                      </p:to>
                                    </p:set>
                                    <p:anim calcmode="lin" valueType="num">
                                      <p:cBhvr additive="base">
                                        <p:cTn dur="1000"/>
                                        <p:tgtEl>
                                          <p:spTgt spid="322"/>
                                        </p:tgtEl>
                                        <p:attrNameLst>
                                          <p:attrName>ppt_x</p:attrName>
                                        </p:attrNameLst>
                                      </p:cBhvr>
                                      <p:tavLst>
                                        <p:tav fmla="" tm="0">
                                          <p:val>
                                            <p:strVal val="#ppt_x-1"/>
                                          </p:val>
                                        </p:tav>
                                        <p:tav fmla="" tm="100000">
                                          <p:val>
                                            <p:strVal val="#ppt_x"/>
                                          </p:val>
                                        </p:tav>
                                      </p:tavLst>
                                    </p:anim>
                                  </p:childTnLst>
                                </p:cTn>
                              </p:par>
                            </p:childTnLst>
                          </p:cTn>
                        </p:par>
                        <p:par>
                          <p:cTn fill="hold">
                            <p:stCondLst>
                              <p:cond delay="3300"/>
                            </p:stCondLst>
                            <p:childTnLst>
                              <p:par>
                                <p:cTn fill="hold" nodeType="afterEffect" presetClass="entr" presetID="2" presetSubtype="8">
                                  <p:stCondLst>
                                    <p:cond delay="0"/>
                                  </p:stCondLst>
                                  <p:childTnLst>
                                    <p:set>
                                      <p:cBhvr>
                                        <p:cTn dur="1" fill="hold">
                                          <p:stCondLst>
                                            <p:cond delay="0"/>
                                          </p:stCondLst>
                                        </p:cTn>
                                        <p:tgtEl>
                                          <p:spTgt spid="315"/>
                                        </p:tgtEl>
                                        <p:attrNameLst>
                                          <p:attrName>style.visibility</p:attrName>
                                        </p:attrNameLst>
                                      </p:cBhvr>
                                      <p:to>
                                        <p:strVal val="visible"/>
                                      </p:to>
                                    </p:set>
                                    <p:anim calcmode="lin" valueType="num">
                                      <p:cBhvr additive="base">
                                        <p:cTn dur="500"/>
                                        <p:tgtEl>
                                          <p:spTgt spid="31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1216"/>
        </a:solidFill>
      </p:bgPr>
    </p:bg>
    <p:spTree>
      <p:nvGrpSpPr>
        <p:cNvPr id="338" name="Shape 338"/>
        <p:cNvGrpSpPr/>
        <p:nvPr/>
      </p:nvGrpSpPr>
      <p:grpSpPr>
        <a:xfrm>
          <a:off x="0" y="0"/>
          <a:ext cx="0" cy="0"/>
          <a:chOff x="0" y="0"/>
          <a:chExt cx="0" cy="0"/>
        </a:xfrm>
      </p:grpSpPr>
      <p:sp>
        <p:nvSpPr>
          <p:cNvPr id="339" name="Google Shape;339;p36"/>
          <p:cNvSpPr/>
          <p:nvPr/>
        </p:nvSpPr>
        <p:spPr>
          <a:xfrm>
            <a:off x="0" y="0"/>
            <a:ext cx="9142856" cy="5141501"/>
          </a:xfrm>
          <a:custGeom>
            <a:rect b="b" l="l" r="r" t="t"/>
            <a:pathLst>
              <a:path extrusionOk="0" h="12026903" w="21386797">
                <a:moveTo>
                  <a:pt x="0" y="0"/>
                </a:moveTo>
                <a:lnTo>
                  <a:pt x="21386797" y="0"/>
                </a:lnTo>
                <a:lnTo>
                  <a:pt x="21386797" y="12026903"/>
                </a:lnTo>
                <a:lnTo>
                  <a:pt x="0" y="12026903"/>
                </a:lnTo>
                <a:lnTo>
                  <a:pt x="0" y="0"/>
                </a:lnTo>
                <a:close/>
              </a:path>
            </a:pathLst>
          </a:custGeom>
          <a:blipFill rotWithShape="1">
            <a:blip r:embed="rId3">
              <a:alphaModFix amt="35000"/>
            </a:blip>
            <a:stretch>
              <a:fillRect b="-2532" l="0" r="-949" t="0"/>
            </a:stretch>
          </a:blipFill>
          <a:ln>
            <a:noFill/>
          </a:ln>
        </p:spPr>
      </p:sp>
      <p:sp>
        <p:nvSpPr>
          <p:cNvPr id="340" name="Google Shape;340;p36"/>
          <p:cNvSpPr/>
          <p:nvPr/>
        </p:nvSpPr>
        <p:spPr>
          <a:xfrm>
            <a:off x="0" y="48750"/>
            <a:ext cx="5646626" cy="5042052"/>
          </a:xfrm>
          <a:custGeom>
            <a:rect b="b" l="l" r="r" t="t"/>
            <a:pathLst>
              <a:path extrusionOk="0" h="11794274" w="12833242">
                <a:moveTo>
                  <a:pt x="0" y="0"/>
                </a:moveTo>
                <a:lnTo>
                  <a:pt x="12833242" y="0"/>
                </a:lnTo>
                <a:lnTo>
                  <a:pt x="12833242" y="11794274"/>
                </a:lnTo>
                <a:lnTo>
                  <a:pt x="0" y="11794274"/>
                </a:lnTo>
                <a:lnTo>
                  <a:pt x="0" y="0"/>
                </a:lnTo>
                <a:close/>
              </a:path>
            </a:pathLst>
          </a:custGeom>
          <a:blipFill rotWithShape="1">
            <a:blip r:embed="rId4">
              <a:alphaModFix amt="69000"/>
            </a:blip>
            <a:stretch>
              <a:fillRect b="-19986" l="-18157" r="-7717" t="-16975"/>
            </a:stretch>
          </a:blipFill>
          <a:ln>
            <a:noFill/>
          </a:ln>
        </p:spPr>
      </p:sp>
      <p:sp>
        <p:nvSpPr>
          <p:cNvPr id="341" name="Google Shape;341;p36"/>
          <p:cNvSpPr/>
          <p:nvPr/>
        </p:nvSpPr>
        <p:spPr>
          <a:xfrm>
            <a:off x="0" y="675"/>
            <a:ext cx="9142856" cy="5140829"/>
          </a:xfrm>
          <a:custGeom>
            <a:rect b="b" l="l" r="r" t="t"/>
            <a:pathLst>
              <a:path extrusionOk="0" h="12025332" w="21386797">
                <a:moveTo>
                  <a:pt x="0" y="0"/>
                </a:moveTo>
                <a:lnTo>
                  <a:pt x="21386797" y="0"/>
                </a:lnTo>
                <a:lnTo>
                  <a:pt x="21386797" y="12025332"/>
                </a:lnTo>
                <a:lnTo>
                  <a:pt x="0" y="12025332"/>
                </a:lnTo>
                <a:lnTo>
                  <a:pt x="0" y="0"/>
                </a:lnTo>
                <a:close/>
              </a:path>
            </a:pathLst>
          </a:custGeom>
          <a:blipFill rotWithShape="1">
            <a:blip r:embed="rId5">
              <a:alphaModFix amt="92000"/>
            </a:blip>
            <a:stretch>
              <a:fillRect b="-466" l="0" r="-949" t="-494"/>
            </a:stretch>
          </a:blipFill>
          <a:ln>
            <a:noFill/>
          </a:ln>
        </p:spPr>
      </p:sp>
      <p:sp>
        <p:nvSpPr>
          <p:cNvPr id="342" name="Google Shape;342;p36"/>
          <p:cNvSpPr/>
          <p:nvPr/>
        </p:nvSpPr>
        <p:spPr>
          <a:xfrm>
            <a:off x="669209" y="1744580"/>
            <a:ext cx="2531831" cy="1018632"/>
          </a:xfrm>
          <a:custGeom>
            <a:rect b="b" l="l" r="r" t="t"/>
            <a:pathLst>
              <a:path extrusionOk="0" h="2382764" w="6576184">
                <a:moveTo>
                  <a:pt x="0" y="0"/>
                </a:moveTo>
                <a:lnTo>
                  <a:pt x="6576184" y="0"/>
                </a:lnTo>
                <a:lnTo>
                  <a:pt x="6576184" y="2382765"/>
                </a:lnTo>
                <a:lnTo>
                  <a:pt x="0" y="2382765"/>
                </a:lnTo>
                <a:lnTo>
                  <a:pt x="0" y="0"/>
                </a:lnTo>
                <a:close/>
              </a:path>
            </a:pathLst>
          </a:custGeom>
          <a:blipFill rotWithShape="1">
            <a:blip r:embed="rId6">
              <a:alphaModFix amt="40000"/>
            </a:blip>
            <a:stretch>
              <a:fillRect b="0" l="0" r="0" t="0"/>
            </a:stretch>
          </a:blipFill>
          <a:ln>
            <a:noFill/>
          </a:ln>
        </p:spPr>
      </p:sp>
      <p:sp>
        <p:nvSpPr>
          <p:cNvPr id="343" name="Google Shape;343;p36"/>
          <p:cNvSpPr/>
          <p:nvPr/>
        </p:nvSpPr>
        <p:spPr>
          <a:xfrm>
            <a:off x="663434" y="2998373"/>
            <a:ext cx="2531816" cy="970563"/>
          </a:xfrm>
          <a:custGeom>
            <a:rect b="b" l="l" r="r" t="t"/>
            <a:pathLst>
              <a:path extrusionOk="0" h="2270322" w="6576146">
                <a:moveTo>
                  <a:pt x="0" y="0"/>
                </a:moveTo>
                <a:lnTo>
                  <a:pt x="6576146" y="0"/>
                </a:lnTo>
                <a:lnTo>
                  <a:pt x="6576146" y="2270322"/>
                </a:lnTo>
                <a:lnTo>
                  <a:pt x="0" y="2270322"/>
                </a:lnTo>
                <a:lnTo>
                  <a:pt x="0" y="0"/>
                </a:lnTo>
                <a:close/>
              </a:path>
            </a:pathLst>
          </a:custGeom>
          <a:blipFill rotWithShape="1">
            <a:blip r:embed="rId7">
              <a:alphaModFix amt="40000"/>
            </a:blip>
            <a:stretch>
              <a:fillRect b="0" l="0" r="0" t="0"/>
            </a:stretch>
          </a:blipFill>
          <a:ln>
            <a:noFill/>
          </a:ln>
        </p:spPr>
      </p:sp>
      <p:sp>
        <p:nvSpPr>
          <p:cNvPr id="344" name="Google Shape;344;p36"/>
          <p:cNvSpPr/>
          <p:nvPr/>
        </p:nvSpPr>
        <p:spPr>
          <a:xfrm>
            <a:off x="3588666" y="2998373"/>
            <a:ext cx="2526407" cy="970563"/>
          </a:xfrm>
          <a:custGeom>
            <a:rect b="b" l="l" r="r" t="t"/>
            <a:pathLst>
              <a:path extrusionOk="0" h="2270322" w="6562096">
                <a:moveTo>
                  <a:pt x="0" y="0"/>
                </a:moveTo>
                <a:lnTo>
                  <a:pt x="6562097" y="0"/>
                </a:lnTo>
                <a:lnTo>
                  <a:pt x="6562097" y="2270322"/>
                </a:lnTo>
                <a:lnTo>
                  <a:pt x="0" y="2270322"/>
                </a:lnTo>
                <a:lnTo>
                  <a:pt x="0" y="0"/>
                </a:lnTo>
                <a:close/>
              </a:path>
            </a:pathLst>
          </a:custGeom>
          <a:blipFill rotWithShape="1">
            <a:blip r:embed="rId8">
              <a:alphaModFix amt="40000"/>
            </a:blip>
            <a:stretch>
              <a:fillRect b="0" l="0" r="0" t="0"/>
            </a:stretch>
          </a:blipFill>
          <a:ln>
            <a:noFill/>
          </a:ln>
        </p:spPr>
      </p:sp>
      <p:sp>
        <p:nvSpPr>
          <p:cNvPr id="345" name="Google Shape;345;p36"/>
          <p:cNvSpPr/>
          <p:nvPr/>
        </p:nvSpPr>
        <p:spPr>
          <a:xfrm>
            <a:off x="3591604" y="1754143"/>
            <a:ext cx="2526337" cy="1018612"/>
          </a:xfrm>
          <a:custGeom>
            <a:rect b="b" l="l" r="r" t="t"/>
            <a:pathLst>
              <a:path extrusionOk="0" h="2382717" w="6561915">
                <a:moveTo>
                  <a:pt x="0" y="0"/>
                </a:moveTo>
                <a:lnTo>
                  <a:pt x="6561916" y="0"/>
                </a:lnTo>
                <a:lnTo>
                  <a:pt x="6561916" y="2382717"/>
                </a:lnTo>
                <a:lnTo>
                  <a:pt x="0" y="2382717"/>
                </a:lnTo>
                <a:lnTo>
                  <a:pt x="0" y="0"/>
                </a:lnTo>
                <a:close/>
              </a:path>
            </a:pathLst>
          </a:custGeom>
          <a:blipFill rotWithShape="1">
            <a:blip r:embed="rId9">
              <a:alphaModFix amt="40000"/>
            </a:blip>
            <a:stretch>
              <a:fillRect b="0" l="0" r="0" t="0"/>
            </a:stretch>
          </a:blipFill>
          <a:ln>
            <a:noFill/>
          </a:ln>
        </p:spPr>
      </p:sp>
      <p:sp>
        <p:nvSpPr>
          <p:cNvPr id="346" name="Google Shape;346;p36"/>
          <p:cNvSpPr/>
          <p:nvPr/>
        </p:nvSpPr>
        <p:spPr>
          <a:xfrm>
            <a:off x="6436549" y="3410927"/>
            <a:ext cx="637041" cy="477959"/>
          </a:xfrm>
          <a:custGeom>
            <a:rect b="b" l="l" r="r" t="t"/>
            <a:pathLst>
              <a:path extrusionOk="0" h="1117597" w="1650997">
                <a:moveTo>
                  <a:pt x="0" y="0"/>
                </a:moveTo>
                <a:lnTo>
                  <a:pt x="1650996" y="0"/>
                </a:lnTo>
                <a:lnTo>
                  <a:pt x="1650996" y="1117597"/>
                </a:lnTo>
                <a:lnTo>
                  <a:pt x="0" y="1117597"/>
                </a:lnTo>
                <a:lnTo>
                  <a:pt x="0" y="0"/>
                </a:lnTo>
                <a:close/>
              </a:path>
            </a:pathLst>
          </a:custGeom>
          <a:blipFill rotWithShape="1">
            <a:blip r:embed="rId10">
              <a:alphaModFix/>
            </a:blip>
            <a:stretch>
              <a:fillRect b="0" l="0" r="0" t="0"/>
            </a:stretch>
          </a:blipFill>
          <a:ln>
            <a:noFill/>
          </a:ln>
        </p:spPr>
      </p:sp>
      <p:sp>
        <p:nvSpPr>
          <p:cNvPr id="347" name="Google Shape;347;p36"/>
          <p:cNvSpPr/>
          <p:nvPr/>
        </p:nvSpPr>
        <p:spPr>
          <a:xfrm>
            <a:off x="3444178" y="3687752"/>
            <a:ext cx="2992374" cy="1453759"/>
          </a:xfrm>
          <a:custGeom>
            <a:rect b="b" l="l" r="r" t="t"/>
            <a:pathLst>
              <a:path extrusionOk="0" h="3400606" w="7772400">
                <a:moveTo>
                  <a:pt x="0" y="0"/>
                </a:moveTo>
                <a:lnTo>
                  <a:pt x="7772400" y="0"/>
                </a:lnTo>
                <a:lnTo>
                  <a:pt x="7772400" y="3400606"/>
                </a:lnTo>
                <a:lnTo>
                  <a:pt x="0" y="3400606"/>
                </a:lnTo>
                <a:lnTo>
                  <a:pt x="0" y="0"/>
                </a:lnTo>
                <a:close/>
              </a:path>
            </a:pathLst>
          </a:custGeom>
          <a:blipFill rotWithShape="1">
            <a:blip r:embed="rId11">
              <a:alphaModFix/>
            </a:blip>
            <a:stretch>
              <a:fillRect b="-14277" l="0" r="0" t="0"/>
            </a:stretch>
          </a:blipFill>
          <a:ln>
            <a:noFill/>
          </a:ln>
        </p:spPr>
      </p:sp>
      <p:sp>
        <p:nvSpPr>
          <p:cNvPr id="348" name="Google Shape;348;p36"/>
          <p:cNvSpPr/>
          <p:nvPr/>
        </p:nvSpPr>
        <p:spPr>
          <a:xfrm>
            <a:off x="6508510" y="1746168"/>
            <a:ext cx="1989224" cy="1466468"/>
          </a:xfrm>
          <a:custGeom>
            <a:rect b="b" l="l" r="r" t="t"/>
            <a:pathLst>
              <a:path extrusionOk="0" h="4572000" w="6873875">
                <a:moveTo>
                  <a:pt x="772160" y="0"/>
                </a:moveTo>
                <a:cubicBezTo>
                  <a:pt x="345694" y="0"/>
                  <a:pt x="0" y="345694"/>
                  <a:pt x="0" y="772160"/>
                </a:cubicBezTo>
                <a:lnTo>
                  <a:pt x="0" y="3807587"/>
                </a:lnTo>
                <a:cubicBezTo>
                  <a:pt x="0" y="4196842"/>
                  <a:pt x="287909" y="4518787"/>
                  <a:pt x="662432" y="4572000"/>
                </a:cubicBezTo>
                <a:lnTo>
                  <a:pt x="6211443" y="4572000"/>
                </a:lnTo>
                <a:cubicBezTo>
                  <a:pt x="6585966" y="4518787"/>
                  <a:pt x="6873875" y="4196842"/>
                  <a:pt x="6873875" y="3807587"/>
                </a:cubicBezTo>
                <a:lnTo>
                  <a:pt x="6873875" y="772160"/>
                </a:lnTo>
                <a:cubicBezTo>
                  <a:pt x="6873875" y="345694"/>
                  <a:pt x="6528181" y="0"/>
                  <a:pt x="6101715" y="0"/>
                </a:cubicBezTo>
                <a:close/>
              </a:path>
            </a:pathLst>
          </a:custGeom>
          <a:blipFill rotWithShape="1">
            <a:blip r:embed="rId12">
              <a:alphaModFix/>
            </a:blip>
            <a:stretch>
              <a:fillRect b="0" l="0" r="-14" t="0"/>
            </a:stretch>
          </a:blipFill>
          <a:ln>
            <a:noFill/>
          </a:ln>
        </p:spPr>
        <p:txBody>
          <a:bodyPr anchorCtr="0" anchor="ctr" bIns="36550" lIns="36550" spcFirstLastPara="1" rIns="36550" wrap="square" tIns="36550">
            <a:noAutofit/>
          </a:bodyPr>
          <a:lstStyle/>
          <a:p>
            <a:pPr indent="0" lvl="0" marL="0" rtl="0" algn="l">
              <a:spcBef>
                <a:spcPts val="0"/>
              </a:spcBef>
              <a:spcAft>
                <a:spcPts val="0"/>
              </a:spcAft>
              <a:buNone/>
            </a:pPr>
            <a:r>
              <a:t/>
            </a:r>
            <a:endParaRPr/>
          </a:p>
        </p:txBody>
      </p:sp>
      <p:sp>
        <p:nvSpPr>
          <p:cNvPr id="349" name="Google Shape;349;p36"/>
          <p:cNvSpPr txBox="1"/>
          <p:nvPr/>
        </p:nvSpPr>
        <p:spPr>
          <a:xfrm>
            <a:off x="669200" y="4777475"/>
            <a:ext cx="2999100" cy="323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SOLARGROUP is an innovative service for micro-investors.</a:t>
            </a:r>
            <a:endParaRPr sz="7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This video was created using AI</a:t>
            </a:r>
            <a:endParaRPr sz="700">
              <a:solidFill>
                <a:schemeClr val="lt1"/>
              </a:solidFill>
              <a:latin typeface="Montserrat"/>
              <a:ea typeface="Montserrat"/>
              <a:cs typeface="Montserrat"/>
              <a:sym typeface="Montserrat"/>
            </a:endParaRPr>
          </a:p>
          <a:p>
            <a:pPr indent="0" lvl="0" marL="0" marR="0" rtl="0" algn="l">
              <a:lnSpc>
                <a:spcPct val="117909"/>
              </a:lnSpc>
              <a:spcBef>
                <a:spcPts val="0"/>
              </a:spcBef>
              <a:spcAft>
                <a:spcPts val="0"/>
              </a:spcAft>
              <a:buNone/>
            </a:pPr>
            <a:r>
              <a:t/>
            </a:r>
            <a:endParaRPr sz="700">
              <a:solidFill>
                <a:srgbClr val="FFFFFF"/>
              </a:solidFill>
              <a:latin typeface="Montserrat"/>
              <a:ea typeface="Montserrat"/>
              <a:cs typeface="Montserrat"/>
              <a:sym typeface="Montserrat"/>
            </a:endParaRPr>
          </a:p>
        </p:txBody>
      </p:sp>
      <p:sp>
        <p:nvSpPr>
          <p:cNvPr id="350" name="Google Shape;350;p36"/>
          <p:cNvSpPr txBox="1"/>
          <p:nvPr/>
        </p:nvSpPr>
        <p:spPr>
          <a:xfrm>
            <a:off x="793920" y="3103091"/>
            <a:ext cx="2078100" cy="671100"/>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b="1" lang="en">
                <a:solidFill>
                  <a:srgbClr val="FFFFFF"/>
                </a:solidFill>
                <a:latin typeface="Montserrat"/>
                <a:ea typeface="Montserrat"/>
                <a:cs typeface="Montserrat"/>
                <a:sym typeface="Montserrat"/>
              </a:rPr>
              <a:t>TEAM</a:t>
            </a:r>
            <a:endParaRPr sz="600"/>
          </a:p>
          <a:p>
            <a:pPr indent="0" lvl="0" marL="0" marR="0" rtl="0" algn="l">
              <a:lnSpc>
                <a:spcPct val="100000"/>
              </a:lnSpc>
              <a:spcBef>
                <a:spcPts val="0"/>
              </a:spcBef>
              <a:spcAft>
                <a:spcPts val="0"/>
              </a:spcAft>
              <a:buNone/>
            </a:pPr>
            <a:r>
              <a:rPr lang="en" sz="800">
                <a:solidFill>
                  <a:srgbClr val="FDFDEE"/>
                </a:solidFill>
                <a:latin typeface="Montserrat"/>
                <a:ea typeface="Montserrat"/>
                <a:cs typeface="Montserrat"/>
                <a:sym typeface="Montserrat"/>
              </a:rPr>
              <a:t>Engineers, researchers, IT specialists and leading experts ensure a high level of project implementation</a:t>
            </a:r>
            <a:endParaRPr sz="600"/>
          </a:p>
        </p:txBody>
      </p:sp>
      <p:sp>
        <p:nvSpPr>
          <p:cNvPr id="351" name="Google Shape;351;p36"/>
          <p:cNvSpPr txBox="1"/>
          <p:nvPr/>
        </p:nvSpPr>
        <p:spPr>
          <a:xfrm>
            <a:off x="3719148" y="3122375"/>
            <a:ext cx="1888500" cy="671100"/>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b="1" lang="en">
                <a:solidFill>
                  <a:srgbClr val="FFFFFF"/>
                </a:solidFill>
                <a:latin typeface="Montserrat"/>
                <a:ea typeface="Montserrat"/>
                <a:cs typeface="Montserrat"/>
                <a:sym typeface="Montserrat"/>
              </a:rPr>
              <a:t>PROJECT LAUNCH!</a:t>
            </a:r>
            <a:endParaRPr sz="600"/>
          </a:p>
          <a:p>
            <a:pPr indent="0" lvl="0" marL="0" marR="0" rtl="0" algn="l">
              <a:lnSpc>
                <a:spcPct val="100000"/>
              </a:lnSpc>
              <a:spcBef>
                <a:spcPts val="0"/>
              </a:spcBef>
              <a:spcAft>
                <a:spcPts val="0"/>
              </a:spcAft>
              <a:buNone/>
            </a:pPr>
            <a:r>
              <a:rPr lang="en" sz="800">
                <a:solidFill>
                  <a:srgbClr val="FDFDEE"/>
                </a:solidFill>
                <a:latin typeface="Montserrat"/>
                <a:ea typeface="Montserrat"/>
                <a:cs typeface="Montserrat"/>
                <a:sym typeface="Montserrat"/>
              </a:rPr>
              <a:t>In August 2024, the pre-launch stage of the New Generation Airships project was announced</a:t>
            </a:r>
            <a:endParaRPr sz="600"/>
          </a:p>
        </p:txBody>
      </p:sp>
      <p:sp>
        <p:nvSpPr>
          <p:cNvPr id="352" name="Google Shape;352;p36"/>
          <p:cNvSpPr txBox="1"/>
          <p:nvPr/>
        </p:nvSpPr>
        <p:spPr>
          <a:xfrm>
            <a:off x="3738261" y="1860697"/>
            <a:ext cx="2260500" cy="671100"/>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b="1" lang="en">
                <a:solidFill>
                  <a:srgbClr val="FFFFFF"/>
                </a:solidFill>
                <a:latin typeface="Montserrat"/>
                <a:ea typeface="Montserrat"/>
                <a:cs typeface="Montserrat"/>
                <a:sym typeface="Montserrat"/>
              </a:rPr>
              <a:t>FUNDING</a:t>
            </a:r>
            <a:endParaRPr sz="600"/>
          </a:p>
          <a:p>
            <a:pPr indent="0" lvl="0" marL="0" marR="0" rtl="0" algn="l">
              <a:lnSpc>
                <a:spcPct val="100000"/>
              </a:lnSpc>
              <a:spcBef>
                <a:spcPts val="0"/>
              </a:spcBef>
              <a:spcAft>
                <a:spcPts val="0"/>
              </a:spcAft>
              <a:buNone/>
            </a:pPr>
            <a:r>
              <a:rPr lang="en" sz="800">
                <a:solidFill>
                  <a:srgbClr val="FDFDEE"/>
                </a:solidFill>
                <a:latin typeface="Montserrat"/>
                <a:ea typeface="Montserrat"/>
                <a:cs typeface="Montserrat"/>
                <a:sym typeface="Montserrat"/>
              </a:rPr>
              <a:t>SOLARGROUP currently supports two technology projects with high potential to enter the global market</a:t>
            </a:r>
            <a:endParaRPr sz="600"/>
          </a:p>
        </p:txBody>
      </p:sp>
      <p:grpSp>
        <p:nvGrpSpPr>
          <p:cNvPr id="353" name="Google Shape;353;p36"/>
          <p:cNvGrpSpPr/>
          <p:nvPr/>
        </p:nvGrpSpPr>
        <p:grpSpPr>
          <a:xfrm>
            <a:off x="799700" y="1887470"/>
            <a:ext cx="2439300" cy="794156"/>
            <a:chOff x="799700" y="1887470"/>
            <a:chExt cx="2439300" cy="794156"/>
          </a:xfrm>
        </p:grpSpPr>
        <p:sp>
          <p:nvSpPr>
            <p:cNvPr id="354" name="Google Shape;354;p36"/>
            <p:cNvSpPr txBox="1"/>
            <p:nvPr/>
          </p:nvSpPr>
          <p:spPr>
            <a:xfrm>
              <a:off x="817276" y="1887470"/>
              <a:ext cx="1756200" cy="215400"/>
            </a:xfrm>
            <a:prstGeom prst="rect">
              <a:avLst/>
            </a:prstGeom>
            <a:noFill/>
            <a:ln>
              <a:noFill/>
            </a:ln>
          </p:spPr>
          <p:txBody>
            <a:bodyPr anchorCtr="0" anchor="t" bIns="0" lIns="0" spcFirstLastPara="1" rIns="0" wrap="square" tIns="0">
              <a:spAutoFit/>
            </a:bodyPr>
            <a:lstStyle/>
            <a:p>
              <a:pPr indent="0" lvl="0" marL="0" marR="0" rtl="0" algn="l">
                <a:lnSpc>
                  <a:spcPct val="139994"/>
                </a:lnSpc>
                <a:spcBef>
                  <a:spcPts val="0"/>
                </a:spcBef>
                <a:spcAft>
                  <a:spcPts val="0"/>
                </a:spcAft>
                <a:buNone/>
              </a:pPr>
              <a:r>
                <a:rPr b="1" lang="en">
                  <a:solidFill>
                    <a:srgbClr val="FFFFFF"/>
                  </a:solidFill>
                  <a:latin typeface="Montserrat"/>
                  <a:ea typeface="Montserrat"/>
                  <a:cs typeface="Montserrat"/>
                  <a:sym typeface="Montserrat"/>
                </a:rPr>
                <a:t>SUSTAINABILITY</a:t>
              </a:r>
              <a:endParaRPr sz="600"/>
            </a:p>
          </p:txBody>
        </p:sp>
        <p:sp>
          <p:nvSpPr>
            <p:cNvPr id="355" name="Google Shape;355;p36"/>
            <p:cNvSpPr txBox="1"/>
            <p:nvPr/>
          </p:nvSpPr>
          <p:spPr>
            <a:xfrm>
              <a:off x="799700" y="2189026"/>
              <a:ext cx="24393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800">
                  <a:solidFill>
                    <a:srgbClr val="FDFDEE"/>
                  </a:solidFill>
                  <a:latin typeface="Montserrat"/>
                  <a:ea typeface="Montserrat"/>
                  <a:cs typeface="Montserrat"/>
                  <a:sym typeface="Montserrat"/>
                </a:rPr>
                <a:t>SOLARGROUP has been successfully developing for more than seven years, demonstrating reliability even in challenging economic conditions</a:t>
              </a:r>
              <a:endParaRPr sz="600"/>
            </a:p>
          </p:txBody>
        </p:sp>
      </p:grpSp>
      <p:sp>
        <p:nvSpPr>
          <p:cNvPr id="356" name="Google Shape;356;p36"/>
          <p:cNvSpPr txBox="1"/>
          <p:nvPr/>
        </p:nvSpPr>
        <p:spPr>
          <a:xfrm>
            <a:off x="1340888" y="1250630"/>
            <a:ext cx="6632400" cy="153900"/>
          </a:xfrm>
          <a:prstGeom prst="rect">
            <a:avLst/>
          </a:prstGeom>
          <a:noFill/>
          <a:ln>
            <a:noFill/>
          </a:ln>
        </p:spPr>
        <p:txBody>
          <a:bodyPr anchorCtr="0" anchor="t" bIns="0" lIns="0" spcFirstLastPara="1" rIns="0" wrap="square" tIns="0">
            <a:spAutoFit/>
          </a:bodyPr>
          <a:lstStyle/>
          <a:p>
            <a:pPr indent="0" lvl="0" marL="0" marR="0" rtl="0" algn="ctr">
              <a:lnSpc>
                <a:spcPct val="250000"/>
              </a:lnSpc>
              <a:spcBef>
                <a:spcPts val="0"/>
              </a:spcBef>
              <a:spcAft>
                <a:spcPts val="0"/>
              </a:spcAft>
              <a:buNone/>
            </a:pPr>
            <a:r>
              <a:rPr i="1" lang="en" sz="1000">
                <a:solidFill>
                  <a:srgbClr val="FDFDEE"/>
                </a:solidFill>
                <a:latin typeface="Montserrat"/>
                <a:ea typeface="Montserrat"/>
                <a:cs typeface="Montserrat"/>
                <a:sym typeface="Montserrat"/>
              </a:rPr>
              <a:t>From the success of Sovelmash to a revolution in air transport</a:t>
            </a:r>
            <a:endParaRPr sz="600"/>
          </a:p>
        </p:txBody>
      </p:sp>
      <p:sp>
        <p:nvSpPr>
          <p:cNvPr id="357" name="Google Shape;357;p36"/>
          <p:cNvSpPr txBox="1"/>
          <p:nvPr/>
        </p:nvSpPr>
        <p:spPr>
          <a:xfrm>
            <a:off x="900050" y="247600"/>
            <a:ext cx="7514100" cy="8619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b="1" lang="en" sz="2200">
                <a:solidFill>
                  <a:schemeClr val="lt1"/>
                </a:solidFill>
                <a:latin typeface="Montserrat"/>
                <a:ea typeface="Montserrat"/>
                <a:cs typeface="Montserrat"/>
                <a:sym typeface="Montserrat"/>
              </a:rPr>
              <a:t>SEVEN YEARS OF STABLE GROWTH AND NEW OPPORTUNITIES</a:t>
            </a:r>
            <a:endParaRPr/>
          </a:p>
        </p:txBody>
      </p:sp>
    </p:spTree>
  </p:cSld>
  <p:clrMapOvr>
    <a:masterClrMapping/>
  </p:clrMapOvr>
  <p:transition spd="med">
    <p:push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357"/>
                                        </p:tgtEl>
                                        <p:attrNameLst>
                                          <p:attrName>style.visibility</p:attrName>
                                        </p:attrNameLst>
                                      </p:cBhvr>
                                      <p:to>
                                        <p:strVal val="visible"/>
                                      </p:to>
                                    </p:set>
                                    <p:anim calcmode="lin" valueType="num">
                                      <p:cBhvr additive="base">
                                        <p:cTn dur="500"/>
                                        <p:tgtEl>
                                          <p:spTgt spid="357"/>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8">
                                  <p:stCondLst>
                                    <p:cond delay="0"/>
                                  </p:stCondLst>
                                  <p:childTnLst>
                                    <p:set>
                                      <p:cBhvr>
                                        <p:cTn dur="1" fill="hold">
                                          <p:stCondLst>
                                            <p:cond delay="0"/>
                                          </p:stCondLst>
                                        </p:cTn>
                                        <p:tgtEl>
                                          <p:spTgt spid="356"/>
                                        </p:tgtEl>
                                        <p:attrNameLst>
                                          <p:attrName>style.visibility</p:attrName>
                                        </p:attrNameLst>
                                      </p:cBhvr>
                                      <p:to>
                                        <p:strVal val="visible"/>
                                      </p:to>
                                    </p:set>
                                    <p:anim calcmode="lin" valueType="num">
                                      <p:cBhvr additive="base">
                                        <p:cTn dur="500"/>
                                        <p:tgtEl>
                                          <p:spTgt spid="356"/>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342"/>
                                        </p:tgtEl>
                                        <p:attrNameLst>
                                          <p:attrName>style.visibility</p:attrName>
                                        </p:attrNameLst>
                                      </p:cBhvr>
                                      <p:to>
                                        <p:strVal val="visible"/>
                                      </p:to>
                                    </p:set>
                                    <p:anim calcmode="lin" valueType="num">
                                      <p:cBhvr additive="base">
                                        <p:cTn dur="100"/>
                                        <p:tgtEl>
                                          <p:spTgt spid="342"/>
                                        </p:tgtEl>
                                        <p:attrNameLst>
                                          <p:attrName>ppt_x</p:attrName>
                                        </p:attrNameLst>
                                      </p:cBhvr>
                                      <p:tavLst>
                                        <p:tav fmla="" tm="0">
                                          <p:val>
                                            <p:strVal val="#ppt_x-1"/>
                                          </p:val>
                                        </p:tav>
                                        <p:tav fmla="" tm="100000">
                                          <p:val>
                                            <p:strVal val="#ppt_x"/>
                                          </p:val>
                                        </p:tav>
                                      </p:tavLst>
                                    </p:anim>
                                  </p:childTnLst>
                                </p:cTn>
                              </p:par>
                            </p:childTnLst>
                          </p:cTn>
                        </p:par>
                        <p:par>
                          <p:cTn fill="hold">
                            <p:stCondLst>
                              <p:cond delay="1100"/>
                            </p:stCondLst>
                            <p:childTnLst>
                              <p:par>
                                <p:cTn fill="hold" nodeType="afterEffect" presetClass="entr" presetID="2" presetSubtype="8">
                                  <p:stCondLst>
                                    <p:cond delay="0"/>
                                  </p:stCondLst>
                                  <p:childTnLst>
                                    <p:set>
                                      <p:cBhvr>
                                        <p:cTn dur="1" fill="hold">
                                          <p:stCondLst>
                                            <p:cond delay="0"/>
                                          </p:stCondLst>
                                        </p:cTn>
                                        <p:tgtEl>
                                          <p:spTgt spid="345"/>
                                        </p:tgtEl>
                                        <p:attrNameLst>
                                          <p:attrName>style.visibility</p:attrName>
                                        </p:attrNameLst>
                                      </p:cBhvr>
                                      <p:to>
                                        <p:strVal val="visible"/>
                                      </p:to>
                                    </p:set>
                                    <p:anim calcmode="lin" valueType="num">
                                      <p:cBhvr additive="base">
                                        <p:cTn dur="100"/>
                                        <p:tgtEl>
                                          <p:spTgt spid="345"/>
                                        </p:tgtEl>
                                        <p:attrNameLst>
                                          <p:attrName>ppt_x</p:attrName>
                                        </p:attrNameLst>
                                      </p:cBhvr>
                                      <p:tavLst>
                                        <p:tav fmla="" tm="0">
                                          <p:val>
                                            <p:strVal val="#ppt_x-1"/>
                                          </p:val>
                                        </p:tav>
                                        <p:tav fmla="" tm="100000">
                                          <p:val>
                                            <p:strVal val="#ppt_x"/>
                                          </p:val>
                                        </p:tav>
                                      </p:tavLst>
                                    </p:anim>
                                  </p:childTnLst>
                                </p:cTn>
                              </p:par>
                            </p:childTnLst>
                          </p:cTn>
                        </p:par>
                        <p:par>
                          <p:cTn fill="hold">
                            <p:stCondLst>
                              <p:cond delay="1200"/>
                            </p:stCondLst>
                            <p:childTnLst>
                              <p:par>
                                <p:cTn fill="hold" nodeType="afterEffect" presetClass="entr" presetID="2" presetSubtype="8">
                                  <p:stCondLst>
                                    <p:cond delay="0"/>
                                  </p:stCondLst>
                                  <p:childTnLst>
                                    <p:set>
                                      <p:cBhvr>
                                        <p:cTn dur="1" fill="hold">
                                          <p:stCondLst>
                                            <p:cond delay="0"/>
                                          </p:stCondLst>
                                        </p:cTn>
                                        <p:tgtEl>
                                          <p:spTgt spid="343"/>
                                        </p:tgtEl>
                                        <p:attrNameLst>
                                          <p:attrName>style.visibility</p:attrName>
                                        </p:attrNameLst>
                                      </p:cBhvr>
                                      <p:to>
                                        <p:strVal val="visible"/>
                                      </p:to>
                                    </p:set>
                                    <p:anim calcmode="lin" valueType="num">
                                      <p:cBhvr additive="base">
                                        <p:cTn dur="100"/>
                                        <p:tgtEl>
                                          <p:spTgt spid="343"/>
                                        </p:tgtEl>
                                        <p:attrNameLst>
                                          <p:attrName>ppt_x</p:attrName>
                                        </p:attrNameLst>
                                      </p:cBhvr>
                                      <p:tavLst>
                                        <p:tav fmla="" tm="0">
                                          <p:val>
                                            <p:strVal val="#ppt_x-1"/>
                                          </p:val>
                                        </p:tav>
                                        <p:tav fmla="" tm="100000">
                                          <p:val>
                                            <p:strVal val="#ppt_x"/>
                                          </p:val>
                                        </p:tav>
                                      </p:tavLst>
                                    </p:anim>
                                  </p:childTnLst>
                                </p:cTn>
                              </p:par>
                            </p:childTnLst>
                          </p:cTn>
                        </p:par>
                        <p:par>
                          <p:cTn fill="hold">
                            <p:stCondLst>
                              <p:cond delay="1300"/>
                            </p:stCondLst>
                            <p:childTnLst>
                              <p:par>
                                <p:cTn fill="hold" nodeType="afterEffect" presetClass="entr" presetID="2" presetSubtype="8">
                                  <p:stCondLst>
                                    <p:cond delay="0"/>
                                  </p:stCondLst>
                                  <p:childTnLst>
                                    <p:set>
                                      <p:cBhvr>
                                        <p:cTn dur="1" fill="hold">
                                          <p:stCondLst>
                                            <p:cond delay="0"/>
                                          </p:stCondLst>
                                        </p:cTn>
                                        <p:tgtEl>
                                          <p:spTgt spid="344"/>
                                        </p:tgtEl>
                                        <p:attrNameLst>
                                          <p:attrName>style.visibility</p:attrName>
                                        </p:attrNameLst>
                                      </p:cBhvr>
                                      <p:to>
                                        <p:strVal val="visible"/>
                                      </p:to>
                                    </p:set>
                                    <p:anim calcmode="lin" valueType="num">
                                      <p:cBhvr additive="base">
                                        <p:cTn dur="100"/>
                                        <p:tgtEl>
                                          <p:spTgt spid="344"/>
                                        </p:tgtEl>
                                        <p:attrNameLst>
                                          <p:attrName>ppt_x</p:attrName>
                                        </p:attrNameLst>
                                      </p:cBhvr>
                                      <p:tavLst>
                                        <p:tav fmla="" tm="0">
                                          <p:val>
                                            <p:strVal val="#ppt_x-1"/>
                                          </p:val>
                                        </p:tav>
                                        <p:tav fmla="" tm="100000">
                                          <p:val>
                                            <p:strVal val="#ppt_x"/>
                                          </p:val>
                                        </p:tav>
                                      </p:tavLst>
                                    </p:anim>
                                  </p:childTnLst>
                                </p:cTn>
                              </p:par>
                            </p:childTnLst>
                          </p:cTn>
                        </p:par>
                        <p:par>
                          <p:cTn fill="hold">
                            <p:stCondLst>
                              <p:cond delay="1400"/>
                            </p:stCondLst>
                            <p:childTnLst>
                              <p:par>
                                <p:cTn fill="hold" nodeType="afterEffect" presetClass="entr" presetID="2" presetSubtype="8">
                                  <p:stCondLst>
                                    <p:cond delay="0"/>
                                  </p:stCondLst>
                                  <p:childTnLst>
                                    <p:set>
                                      <p:cBhvr>
                                        <p:cTn dur="1" fill="hold">
                                          <p:stCondLst>
                                            <p:cond delay="0"/>
                                          </p:stCondLst>
                                        </p:cTn>
                                        <p:tgtEl>
                                          <p:spTgt spid="353"/>
                                        </p:tgtEl>
                                        <p:attrNameLst>
                                          <p:attrName>style.visibility</p:attrName>
                                        </p:attrNameLst>
                                      </p:cBhvr>
                                      <p:to>
                                        <p:strVal val="visible"/>
                                      </p:to>
                                    </p:set>
                                    <p:anim calcmode="lin" valueType="num">
                                      <p:cBhvr additive="base">
                                        <p:cTn dur="500"/>
                                        <p:tgtEl>
                                          <p:spTgt spid="353"/>
                                        </p:tgtEl>
                                        <p:attrNameLst>
                                          <p:attrName>ppt_x</p:attrName>
                                        </p:attrNameLst>
                                      </p:cBhvr>
                                      <p:tavLst>
                                        <p:tav fmla="" tm="0">
                                          <p:val>
                                            <p:strVal val="#ppt_x-1"/>
                                          </p:val>
                                        </p:tav>
                                        <p:tav fmla="" tm="100000">
                                          <p:val>
                                            <p:strVal val="#ppt_x"/>
                                          </p:val>
                                        </p:tav>
                                      </p:tavLst>
                                    </p:anim>
                                  </p:childTnLst>
                                </p:cTn>
                              </p:par>
                            </p:childTnLst>
                          </p:cTn>
                        </p:par>
                        <p:par>
                          <p:cTn fill="hold">
                            <p:stCondLst>
                              <p:cond delay="1900"/>
                            </p:stCondLst>
                            <p:childTnLst>
                              <p:par>
                                <p:cTn fill="hold" nodeType="afterEffect" presetClass="entr" presetID="2" presetSubtype="8">
                                  <p:stCondLst>
                                    <p:cond delay="0"/>
                                  </p:stCondLst>
                                  <p:childTnLst>
                                    <p:set>
                                      <p:cBhvr>
                                        <p:cTn dur="1" fill="hold">
                                          <p:stCondLst>
                                            <p:cond delay="0"/>
                                          </p:stCondLst>
                                        </p:cTn>
                                        <p:tgtEl>
                                          <p:spTgt spid="352"/>
                                        </p:tgtEl>
                                        <p:attrNameLst>
                                          <p:attrName>style.visibility</p:attrName>
                                        </p:attrNameLst>
                                      </p:cBhvr>
                                      <p:to>
                                        <p:strVal val="visible"/>
                                      </p:to>
                                    </p:set>
                                    <p:anim calcmode="lin" valueType="num">
                                      <p:cBhvr additive="base">
                                        <p:cTn dur="500"/>
                                        <p:tgtEl>
                                          <p:spTgt spid="352"/>
                                        </p:tgtEl>
                                        <p:attrNameLst>
                                          <p:attrName>ppt_x</p:attrName>
                                        </p:attrNameLst>
                                      </p:cBhvr>
                                      <p:tavLst>
                                        <p:tav fmla="" tm="0">
                                          <p:val>
                                            <p:strVal val="#ppt_x-1"/>
                                          </p:val>
                                        </p:tav>
                                        <p:tav fmla="" tm="100000">
                                          <p:val>
                                            <p:strVal val="#ppt_x"/>
                                          </p:val>
                                        </p:tav>
                                      </p:tavLst>
                                    </p:anim>
                                  </p:childTnLst>
                                </p:cTn>
                              </p:par>
                            </p:childTnLst>
                          </p:cTn>
                        </p:par>
                        <p:par>
                          <p:cTn fill="hold">
                            <p:stCondLst>
                              <p:cond delay="2400"/>
                            </p:stCondLst>
                            <p:childTnLst>
                              <p:par>
                                <p:cTn fill="hold" nodeType="afterEffect" presetClass="entr" presetID="2" presetSubtype="2">
                                  <p:stCondLst>
                                    <p:cond delay="0"/>
                                  </p:stCondLst>
                                  <p:childTnLst>
                                    <p:set>
                                      <p:cBhvr>
                                        <p:cTn dur="1" fill="hold">
                                          <p:stCondLst>
                                            <p:cond delay="0"/>
                                          </p:stCondLst>
                                        </p:cTn>
                                        <p:tgtEl>
                                          <p:spTgt spid="348"/>
                                        </p:tgtEl>
                                        <p:attrNameLst>
                                          <p:attrName>style.visibility</p:attrName>
                                        </p:attrNameLst>
                                      </p:cBhvr>
                                      <p:to>
                                        <p:strVal val="visible"/>
                                      </p:to>
                                    </p:set>
                                    <p:anim calcmode="lin" valueType="num">
                                      <p:cBhvr additive="base">
                                        <p:cTn dur="300"/>
                                        <p:tgtEl>
                                          <p:spTgt spid="348"/>
                                        </p:tgtEl>
                                        <p:attrNameLst>
                                          <p:attrName>ppt_x</p:attrName>
                                        </p:attrNameLst>
                                      </p:cBhvr>
                                      <p:tavLst>
                                        <p:tav fmla="" tm="0">
                                          <p:val>
                                            <p:strVal val="#ppt_x+1"/>
                                          </p:val>
                                        </p:tav>
                                        <p:tav fmla="" tm="100000">
                                          <p:val>
                                            <p:strVal val="#ppt_x"/>
                                          </p:val>
                                        </p:tav>
                                      </p:tavLst>
                                    </p:anim>
                                  </p:childTnLst>
                                </p:cTn>
                              </p:par>
                            </p:childTnLst>
                          </p:cTn>
                        </p:par>
                        <p:par>
                          <p:cTn fill="hold">
                            <p:stCondLst>
                              <p:cond delay="2700"/>
                            </p:stCondLst>
                            <p:childTnLst>
                              <p:par>
                                <p:cTn fill="hold" nodeType="afterEffect" presetClass="entr" presetID="2" presetSubtype="8">
                                  <p:stCondLst>
                                    <p:cond delay="0"/>
                                  </p:stCondLst>
                                  <p:childTnLst>
                                    <p:set>
                                      <p:cBhvr>
                                        <p:cTn dur="1" fill="hold">
                                          <p:stCondLst>
                                            <p:cond delay="0"/>
                                          </p:stCondLst>
                                        </p:cTn>
                                        <p:tgtEl>
                                          <p:spTgt spid="350"/>
                                        </p:tgtEl>
                                        <p:attrNameLst>
                                          <p:attrName>style.visibility</p:attrName>
                                        </p:attrNameLst>
                                      </p:cBhvr>
                                      <p:to>
                                        <p:strVal val="visible"/>
                                      </p:to>
                                    </p:set>
                                    <p:anim calcmode="lin" valueType="num">
                                      <p:cBhvr additive="base">
                                        <p:cTn dur="500"/>
                                        <p:tgtEl>
                                          <p:spTgt spid="350"/>
                                        </p:tgtEl>
                                        <p:attrNameLst>
                                          <p:attrName>ppt_x</p:attrName>
                                        </p:attrNameLst>
                                      </p:cBhvr>
                                      <p:tavLst>
                                        <p:tav fmla="" tm="0">
                                          <p:val>
                                            <p:strVal val="#ppt_x-1"/>
                                          </p:val>
                                        </p:tav>
                                        <p:tav fmla="" tm="100000">
                                          <p:val>
                                            <p:strVal val="#ppt_x"/>
                                          </p:val>
                                        </p:tav>
                                      </p:tavLst>
                                    </p:anim>
                                  </p:childTnLst>
                                </p:cTn>
                              </p:par>
                            </p:childTnLst>
                          </p:cTn>
                        </p:par>
                        <p:par>
                          <p:cTn fill="hold">
                            <p:stCondLst>
                              <p:cond delay="3200"/>
                            </p:stCondLst>
                            <p:childTnLst>
                              <p:par>
                                <p:cTn fill="hold" nodeType="afterEffect" presetClass="entr" presetID="2" presetSubtype="8">
                                  <p:stCondLst>
                                    <p:cond delay="0"/>
                                  </p:stCondLst>
                                  <p:childTnLst>
                                    <p:set>
                                      <p:cBhvr>
                                        <p:cTn dur="1" fill="hold">
                                          <p:stCondLst>
                                            <p:cond delay="0"/>
                                          </p:stCondLst>
                                        </p:cTn>
                                        <p:tgtEl>
                                          <p:spTgt spid="351"/>
                                        </p:tgtEl>
                                        <p:attrNameLst>
                                          <p:attrName>style.visibility</p:attrName>
                                        </p:attrNameLst>
                                      </p:cBhvr>
                                      <p:to>
                                        <p:strVal val="visible"/>
                                      </p:to>
                                    </p:set>
                                    <p:anim calcmode="lin" valueType="num">
                                      <p:cBhvr additive="base">
                                        <p:cTn dur="500"/>
                                        <p:tgtEl>
                                          <p:spTgt spid="351"/>
                                        </p:tgtEl>
                                        <p:attrNameLst>
                                          <p:attrName>ppt_x</p:attrName>
                                        </p:attrNameLst>
                                      </p:cBhvr>
                                      <p:tavLst>
                                        <p:tav fmla="" tm="0">
                                          <p:val>
                                            <p:strVal val="#ppt_x-1"/>
                                          </p:val>
                                        </p:tav>
                                        <p:tav fmla="" tm="100000">
                                          <p:val>
                                            <p:strVal val="#ppt_x"/>
                                          </p:val>
                                        </p:tav>
                                      </p:tavLst>
                                    </p:anim>
                                  </p:childTnLst>
                                </p:cTn>
                              </p:par>
                            </p:childTnLst>
                          </p:cTn>
                        </p:par>
                        <p:par>
                          <p:cTn fill="hold">
                            <p:stCondLst>
                              <p:cond delay="3700"/>
                            </p:stCondLst>
                            <p:childTnLst>
                              <p:par>
                                <p:cTn fill="hold" nodeType="afterEffect" presetClass="entr" presetID="2" presetSubtype="8">
                                  <p:stCondLst>
                                    <p:cond delay="0"/>
                                  </p:stCondLst>
                                  <p:childTnLst>
                                    <p:set>
                                      <p:cBhvr>
                                        <p:cTn dur="1" fill="hold">
                                          <p:stCondLst>
                                            <p:cond delay="0"/>
                                          </p:stCondLst>
                                        </p:cTn>
                                        <p:tgtEl>
                                          <p:spTgt spid="346"/>
                                        </p:tgtEl>
                                        <p:attrNameLst>
                                          <p:attrName>style.visibility</p:attrName>
                                        </p:attrNameLst>
                                      </p:cBhvr>
                                      <p:to>
                                        <p:strVal val="visible"/>
                                      </p:to>
                                    </p:set>
                                    <p:anim calcmode="lin" valueType="num">
                                      <p:cBhvr additive="base">
                                        <p:cTn dur="100"/>
                                        <p:tgtEl>
                                          <p:spTgt spid="346"/>
                                        </p:tgtEl>
                                        <p:attrNameLst>
                                          <p:attrName>ppt_x</p:attrName>
                                        </p:attrNameLst>
                                      </p:cBhvr>
                                      <p:tavLst>
                                        <p:tav fmla="" tm="0">
                                          <p:val>
                                            <p:strVal val="#ppt_x-1"/>
                                          </p:val>
                                        </p:tav>
                                        <p:tav fmla="" tm="100000">
                                          <p:val>
                                            <p:strVal val="#ppt_x"/>
                                          </p:val>
                                        </p:tav>
                                      </p:tavLst>
                                    </p:anim>
                                  </p:childTnLst>
                                </p:cTn>
                              </p:par>
                            </p:childTnLst>
                          </p:cTn>
                        </p:par>
                        <p:par>
                          <p:cTn fill="hold">
                            <p:stCondLst>
                              <p:cond delay="3800"/>
                            </p:stCondLst>
                            <p:childTnLst>
                              <p:par>
                                <p:cTn fill="hold" nodeType="afterEffect" presetClass="entr" presetID="2" presetSubtype="8">
                                  <p:stCondLst>
                                    <p:cond delay="0"/>
                                  </p:stCondLst>
                                  <p:childTnLst>
                                    <p:set>
                                      <p:cBhvr>
                                        <p:cTn dur="1" fill="hold">
                                          <p:stCondLst>
                                            <p:cond delay="0"/>
                                          </p:stCondLst>
                                        </p:cTn>
                                        <p:tgtEl>
                                          <p:spTgt spid="347"/>
                                        </p:tgtEl>
                                        <p:attrNameLst>
                                          <p:attrName>style.visibility</p:attrName>
                                        </p:attrNameLst>
                                      </p:cBhvr>
                                      <p:to>
                                        <p:strVal val="visible"/>
                                      </p:to>
                                    </p:set>
                                    <p:anim calcmode="lin" valueType="num">
                                      <p:cBhvr additive="base">
                                        <p:cTn dur="100"/>
                                        <p:tgtEl>
                                          <p:spTgt spid="347"/>
                                        </p:tgtEl>
                                        <p:attrNameLst>
                                          <p:attrName>ppt_x</p:attrName>
                                        </p:attrNameLst>
                                      </p:cBhvr>
                                      <p:tavLst>
                                        <p:tav fmla="" tm="0">
                                          <p:val>
                                            <p:strVal val="#ppt_x-1"/>
                                          </p:val>
                                        </p:tav>
                                        <p:tav fmla="" tm="100000">
                                          <p:val>
                                            <p:strVal val="#ppt_x"/>
                                          </p:val>
                                        </p:tav>
                                      </p:tavLst>
                                    </p:anim>
                                  </p:childTnLst>
                                </p:cTn>
                              </p:par>
                            </p:childTnLst>
                          </p:cTn>
                        </p:par>
                        <p:par>
                          <p:cTn fill="hold">
                            <p:stCondLst>
                              <p:cond delay="3900"/>
                            </p:stCondLst>
                            <p:childTnLst>
                              <p:par>
                                <p:cTn fill="hold" nodeType="afterEffect" presetClass="entr" presetID="2" presetSubtype="8">
                                  <p:stCondLst>
                                    <p:cond delay="0"/>
                                  </p:stCondLst>
                                  <p:childTnLst>
                                    <p:set>
                                      <p:cBhvr>
                                        <p:cTn dur="1" fill="hold">
                                          <p:stCondLst>
                                            <p:cond delay="0"/>
                                          </p:stCondLst>
                                        </p:cTn>
                                        <p:tgtEl>
                                          <p:spTgt spid="349"/>
                                        </p:tgtEl>
                                        <p:attrNameLst>
                                          <p:attrName>style.visibility</p:attrName>
                                        </p:attrNameLst>
                                      </p:cBhvr>
                                      <p:to>
                                        <p:strVal val="visible"/>
                                      </p:to>
                                    </p:set>
                                    <p:anim calcmode="lin" valueType="num">
                                      <p:cBhvr additive="base">
                                        <p:cTn dur="100"/>
                                        <p:tgtEl>
                                          <p:spTgt spid="34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1216"/>
        </a:solidFill>
      </p:bgPr>
    </p:bg>
    <p:spTree>
      <p:nvGrpSpPr>
        <p:cNvPr id="361" name="Shape 361"/>
        <p:cNvGrpSpPr/>
        <p:nvPr/>
      </p:nvGrpSpPr>
      <p:grpSpPr>
        <a:xfrm>
          <a:off x="0" y="0"/>
          <a:ext cx="0" cy="0"/>
          <a:chOff x="0" y="0"/>
          <a:chExt cx="0" cy="0"/>
        </a:xfrm>
      </p:grpSpPr>
      <p:sp>
        <p:nvSpPr>
          <p:cNvPr id="362" name="Google Shape;362;p37"/>
          <p:cNvSpPr/>
          <p:nvPr/>
        </p:nvSpPr>
        <p:spPr>
          <a:xfrm>
            <a:off x="0" y="0"/>
            <a:ext cx="9142856" cy="5141501"/>
          </a:xfrm>
          <a:custGeom>
            <a:rect b="b" l="l" r="r" t="t"/>
            <a:pathLst>
              <a:path extrusionOk="0" h="12026903" w="21386797">
                <a:moveTo>
                  <a:pt x="0" y="0"/>
                </a:moveTo>
                <a:lnTo>
                  <a:pt x="21386797" y="0"/>
                </a:lnTo>
                <a:lnTo>
                  <a:pt x="21386797" y="12026903"/>
                </a:lnTo>
                <a:lnTo>
                  <a:pt x="0" y="12026903"/>
                </a:lnTo>
                <a:lnTo>
                  <a:pt x="0" y="0"/>
                </a:lnTo>
                <a:close/>
              </a:path>
            </a:pathLst>
          </a:custGeom>
          <a:blipFill rotWithShape="1">
            <a:blip r:embed="rId3">
              <a:alphaModFix/>
            </a:blip>
            <a:stretch>
              <a:fillRect b="0" l="0" r="0" t="0"/>
            </a:stretch>
          </a:blipFill>
          <a:ln>
            <a:noFill/>
          </a:ln>
        </p:spPr>
      </p:sp>
      <p:sp>
        <p:nvSpPr>
          <p:cNvPr id="363" name="Google Shape;363;p37"/>
          <p:cNvSpPr/>
          <p:nvPr/>
        </p:nvSpPr>
        <p:spPr>
          <a:xfrm>
            <a:off x="1013113" y="3495676"/>
            <a:ext cx="191113" cy="211823"/>
          </a:xfrm>
          <a:custGeom>
            <a:rect b="b" l="l" r="r" t="t"/>
            <a:pathLst>
              <a:path extrusionOk="0" h="495300" w="495300">
                <a:moveTo>
                  <a:pt x="0" y="0"/>
                </a:moveTo>
                <a:lnTo>
                  <a:pt x="495300" y="0"/>
                </a:lnTo>
                <a:lnTo>
                  <a:pt x="495300" y="495300"/>
                </a:lnTo>
                <a:lnTo>
                  <a:pt x="0" y="495300"/>
                </a:lnTo>
                <a:lnTo>
                  <a:pt x="0" y="0"/>
                </a:lnTo>
                <a:close/>
              </a:path>
            </a:pathLst>
          </a:custGeom>
          <a:blipFill rotWithShape="1">
            <a:blip r:embed="rId4">
              <a:alphaModFix/>
            </a:blip>
            <a:stretch>
              <a:fillRect b="0" l="0" r="0" t="0"/>
            </a:stretch>
          </a:blipFill>
          <a:ln>
            <a:noFill/>
          </a:ln>
        </p:spPr>
      </p:sp>
      <p:sp>
        <p:nvSpPr>
          <p:cNvPr id="364" name="Google Shape;364;p37"/>
          <p:cNvSpPr/>
          <p:nvPr/>
        </p:nvSpPr>
        <p:spPr>
          <a:xfrm>
            <a:off x="1034015" y="3518847"/>
            <a:ext cx="147256" cy="163214"/>
          </a:xfrm>
          <a:custGeom>
            <a:rect b="b" l="l" r="r" t="t"/>
            <a:pathLst>
              <a:path extrusionOk="0" h="381638" w="381638">
                <a:moveTo>
                  <a:pt x="0" y="0"/>
                </a:moveTo>
                <a:lnTo>
                  <a:pt x="381638" y="0"/>
                </a:lnTo>
                <a:lnTo>
                  <a:pt x="381638" y="381638"/>
                </a:lnTo>
                <a:lnTo>
                  <a:pt x="0" y="381638"/>
                </a:lnTo>
                <a:lnTo>
                  <a:pt x="0" y="0"/>
                </a:lnTo>
                <a:close/>
              </a:path>
            </a:pathLst>
          </a:custGeom>
          <a:blipFill rotWithShape="1">
            <a:blip r:embed="rId5">
              <a:alphaModFix/>
            </a:blip>
            <a:stretch>
              <a:fillRect b="0" l="0" r="0" t="0"/>
            </a:stretch>
          </a:blipFill>
          <a:ln>
            <a:noFill/>
          </a:ln>
        </p:spPr>
      </p:sp>
      <p:sp>
        <p:nvSpPr>
          <p:cNvPr id="365" name="Google Shape;365;p37"/>
          <p:cNvSpPr/>
          <p:nvPr/>
        </p:nvSpPr>
        <p:spPr>
          <a:xfrm>
            <a:off x="609208" y="1585912"/>
            <a:ext cx="191113" cy="211823"/>
          </a:xfrm>
          <a:custGeom>
            <a:rect b="b" l="l" r="r" t="t"/>
            <a:pathLst>
              <a:path extrusionOk="0" h="495300" w="495300">
                <a:moveTo>
                  <a:pt x="0" y="0"/>
                </a:moveTo>
                <a:lnTo>
                  <a:pt x="495300" y="0"/>
                </a:lnTo>
                <a:lnTo>
                  <a:pt x="495300" y="495300"/>
                </a:lnTo>
                <a:lnTo>
                  <a:pt x="0" y="495300"/>
                </a:lnTo>
                <a:lnTo>
                  <a:pt x="0" y="0"/>
                </a:lnTo>
                <a:close/>
              </a:path>
            </a:pathLst>
          </a:custGeom>
          <a:blipFill rotWithShape="1">
            <a:blip r:embed="rId6">
              <a:alphaModFix/>
            </a:blip>
            <a:stretch>
              <a:fillRect b="0" l="0" r="0" t="0"/>
            </a:stretch>
          </a:blipFill>
          <a:ln>
            <a:noFill/>
          </a:ln>
        </p:spPr>
      </p:sp>
      <p:sp>
        <p:nvSpPr>
          <p:cNvPr id="366" name="Google Shape;366;p37"/>
          <p:cNvSpPr/>
          <p:nvPr/>
        </p:nvSpPr>
        <p:spPr>
          <a:xfrm>
            <a:off x="669188" y="1826332"/>
            <a:ext cx="146931" cy="163150"/>
          </a:xfrm>
          <a:custGeom>
            <a:rect b="b" l="l" r="r" t="t"/>
            <a:pathLst>
              <a:path extrusionOk="0" h="381638" w="381638">
                <a:moveTo>
                  <a:pt x="0" y="0"/>
                </a:moveTo>
                <a:lnTo>
                  <a:pt x="381638" y="0"/>
                </a:lnTo>
                <a:lnTo>
                  <a:pt x="381638" y="381638"/>
                </a:lnTo>
                <a:lnTo>
                  <a:pt x="0" y="381638"/>
                </a:lnTo>
                <a:lnTo>
                  <a:pt x="0" y="0"/>
                </a:lnTo>
                <a:close/>
              </a:path>
            </a:pathLst>
          </a:custGeom>
          <a:blipFill rotWithShape="1">
            <a:blip r:embed="rId5">
              <a:alphaModFix/>
            </a:blip>
            <a:stretch>
              <a:fillRect b="0" l="0" r="0" t="0"/>
            </a:stretch>
          </a:blipFill>
          <a:ln>
            <a:noFill/>
          </a:ln>
        </p:spPr>
      </p:sp>
      <p:sp>
        <p:nvSpPr>
          <p:cNvPr id="367" name="Google Shape;367;p37"/>
          <p:cNvSpPr/>
          <p:nvPr/>
        </p:nvSpPr>
        <p:spPr>
          <a:xfrm>
            <a:off x="3509572" y="2109787"/>
            <a:ext cx="191113" cy="211823"/>
          </a:xfrm>
          <a:custGeom>
            <a:rect b="b" l="l" r="r" t="t"/>
            <a:pathLst>
              <a:path extrusionOk="0" h="495300" w="495300">
                <a:moveTo>
                  <a:pt x="0" y="0"/>
                </a:moveTo>
                <a:lnTo>
                  <a:pt x="495300" y="0"/>
                </a:lnTo>
                <a:lnTo>
                  <a:pt x="495300" y="495300"/>
                </a:lnTo>
                <a:lnTo>
                  <a:pt x="0" y="495300"/>
                </a:lnTo>
                <a:lnTo>
                  <a:pt x="0" y="0"/>
                </a:lnTo>
                <a:close/>
              </a:path>
            </a:pathLst>
          </a:custGeom>
          <a:blipFill rotWithShape="1">
            <a:blip r:embed="rId7">
              <a:alphaModFix/>
            </a:blip>
            <a:stretch>
              <a:fillRect b="0" l="0" r="0" t="0"/>
            </a:stretch>
          </a:blipFill>
          <a:ln>
            <a:noFill/>
          </a:ln>
        </p:spPr>
      </p:sp>
      <p:sp>
        <p:nvSpPr>
          <p:cNvPr id="368" name="Google Shape;368;p37"/>
          <p:cNvSpPr/>
          <p:nvPr/>
        </p:nvSpPr>
        <p:spPr>
          <a:xfrm>
            <a:off x="3530477" y="2132957"/>
            <a:ext cx="147256" cy="163214"/>
          </a:xfrm>
          <a:custGeom>
            <a:rect b="b" l="l" r="r" t="t"/>
            <a:pathLst>
              <a:path extrusionOk="0" h="381638" w="381638">
                <a:moveTo>
                  <a:pt x="0" y="0"/>
                </a:moveTo>
                <a:lnTo>
                  <a:pt x="381638" y="0"/>
                </a:lnTo>
                <a:lnTo>
                  <a:pt x="381638" y="381638"/>
                </a:lnTo>
                <a:lnTo>
                  <a:pt x="0" y="381638"/>
                </a:lnTo>
                <a:lnTo>
                  <a:pt x="0" y="0"/>
                </a:lnTo>
                <a:close/>
              </a:path>
            </a:pathLst>
          </a:custGeom>
          <a:blipFill rotWithShape="1">
            <a:blip r:embed="rId5">
              <a:alphaModFix/>
            </a:blip>
            <a:stretch>
              <a:fillRect b="0" l="0" r="0" t="0"/>
            </a:stretch>
          </a:blipFill>
          <a:ln>
            <a:noFill/>
          </a:ln>
        </p:spPr>
      </p:sp>
      <p:sp>
        <p:nvSpPr>
          <p:cNvPr id="369" name="Google Shape;369;p37"/>
          <p:cNvSpPr/>
          <p:nvPr/>
        </p:nvSpPr>
        <p:spPr>
          <a:xfrm>
            <a:off x="1105494" y="3595689"/>
            <a:ext cx="347924" cy="10864"/>
          </a:xfrm>
          <a:custGeom>
            <a:rect b="b" l="l" r="r" t="t"/>
            <a:pathLst>
              <a:path extrusionOk="0" h="25403" w="901703">
                <a:moveTo>
                  <a:pt x="0" y="0"/>
                </a:moveTo>
                <a:lnTo>
                  <a:pt x="901704" y="0"/>
                </a:lnTo>
                <a:lnTo>
                  <a:pt x="901704" y="25404"/>
                </a:lnTo>
                <a:lnTo>
                  <a:pt x="0" y="25404"/>
                </a:lnTo>
                <a:lnTo>
                  <a:pt x="0" y="0"/>
                </a:lnTo>
                <a:close/>
              </a:path>
            </a:pathLst>
          </a:custGeom>
          <a:blipFill rotWithShape="1">
            <a:blip r:embed="rId8">
              <a:alphaModFix/>
            </a:blip>
            <a:stretch>
              <a:fillRect b="1" l="0" r="0" t="-1"/>
            </a:stretch>
          </a:blipFill>
          <a:ln>
            <a:noFill/>
          </a:ln>
        </p:spPr>
      </p:sp>
      <p:sp>
        <p:nvSpPr>
          <p:cNvPr id="370" name="Google Shape;370;p37"/>
          <p:cNvSpPr/>
          <p:nvPr/>
        </p:nvSpPr>
        <p:spPr>
          <a:xfrm>
            <a:off x="3404576" y="0"/>
            <a:ext cx="5725603" cy="5141501"/>
          </a:xfrm>
          <a:custGeom>
            <a:rect b="b" l="l" r="r" t="t"/>
            <a:pathLst>
              <a:path extrusionOk="0" h="12026903" w="14871697">
                <a:moveTo>
                  <a:pt x="0" y="0"/>
                </a:moveTo>
                <a:lnTo>
                  <a:pt x="14871697" y="0"/>
                </a:lnTo>
                <a:lnTo>
                  <a:pt x="14871697" y="12026903"/>
                </a:lnTo>
                <a:lnTo>
                  <a:pt x="0" y="12026903"/>
                </a:lnTo>
                <a:lnTo>
                  <a:pt x="0" y="0"/>
                </a:lnTo>
                <a:close/>
              </a:path>
            </a:pathLst>
          </a:custGeom>
          <a:blipFill rotWithShape="1">
            <a:blip r:embed="rId9">
              <a:alphaModFix/>
            </a:blip>
            <a:stretch>
              <a:fillRect b="0" l="0" r="0" t="0"/>
            </a:stretch>
          </a:blipFill>
          <a:ln>
            <a:noFill/>
          </a:ln>
        </p:spPr>
      </p:sp>
      <p:sp>
        <p:nvSpPr>
          <p:cNvPr id="371" name="Google Shape;371;p37"/>
          <p:cNvSpPr/>
          <p:nvPr/>
        </p:nvSpPr>
        <p:spPr>
          <a:xfrm>
            <a:off x="2672547" y="1649790"/>
            <a:ext cx="4987290" cy="3045809"/>
          </a:xfrm>
          <a:custGeom>
            <a:rect b="b" l="l" r="r" t="t"/>
            <a:pathLst>
              <a:path extrusionOk="0" h="7124700" w="12954000">
                <a:moveTo>
                  <a:pt x="0" y="0"/>
                </a:moveTo>
                <a:lnTo>
                  <a:pt x="12954000" y="0"/>
                </a:lnTo>
                <a:lnTo>
                  <a:pt x="12954000" y="7124700"/>
                </a:lnTo>
                <a:lnTo>
                  <a:pt x="0" y="7124700"/>
                </a:lnTo>
                <a:lnTo>
                  <a:pt x="0" y="0"/>
                </a:lnTo>
                <a:close/>
              </a:path>
            </a:pathLst>
          </a:custGeom>
          <a:blipFill rotWithShape="1">
            <a:blip r:embed="rId10">
              <a:alphaModFix/>
            </a:blip>
            <a:stretch>
              <a:fillRect b="0" l="0" r="0" t="0"/>
            </a:stretch>
          </a:blipFill>
          <a:ln>
            <a:noFill/>
          </a:ln>
        </p:spPr>
      </p:sp>
      <p:sp>
        <p:nvSpPr>
          <p:cNvPr id="372" name="Google Shape;372;p37"/>
          <p:cNvSpPr txBox="1"/>
          <p:nvPr/>
        </p:nvSpPr>
        <p:spPr>
          <a:xfrm>
            <a:off x="669190" y="380882"/>
            <a:ext cx="4868100" cy="138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3000">
                <a:solidFill>
                  <a:srgbClr val="FFFFFF"/>
                </a:solidFill>
                <a:latin typeface="Montserrat"/>
                <a:ea typeface="Montserrat"/>
                <a:cs typeface="Montserrat"/>
                <a:sym typeface="Montserrat"/>
              </a:rPr>
              <a:t>NEW PROJECT NAMED NEW GENERATION AIRSHIPS</a:t>
            </a:r>
            <a:endParaRPr sz="600"/>
          </a:p>
        </p:txBody>
      </p:sp>
      <p:sp>
        <p:nvSpPr>
          <p:cNvPr id="373" name="Google Shape;373;p37"/>
          <p:cNvSpPr txBox="1"/>
          <p:nvPr/>
        </p:nvSpPr>
        <p:spPr>
          <a:xfrm>
            <a:off x="669200" y="4752850"/>
            <a:ext cx="2971800" cy="323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SOLARGROUP is an innovative service for micro-investors.</a:t>
            </a:r>
            <a:endParaRPr sz="7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This video was created using AI</a:t>
            </a:r>
            <a:endParaRPr sz="700">
              <a:solidFill>
                <a:schemeClr val="lt1"/>
              </a:solidFill>
              <a:latin typeface="Montserrat"/>
              <a:ea typeface="Montserrat"/>
              <a:cs typeface="Montserrat"/>
              <a:sym typeface="Montserrat"/>
            </a:endParaRPr>
          </a:p>
          <a:p>
            <a:pPr indent="0" lvl="0" marL="0" marR="0" rtl="0" algn="l">
              <a:lnSpc>
                <a:spcPct val="117909"/>
              </a:lnSpc>
              <a:spcBef>
                <a:spcPts val="0"/>
              </a:spcBef>
              <a:spcAft>
                <a:spcPts val="0"/>
              </a:spcAft>
              <a:buNone/>
            </a:pPr>
            <a:r>
              <a:t/>
            </a:r>
            <a:endParaRPr sz="700">
              <a:solidFill>
                <a:srgbClr val="FFFFFF"/>
              </a:solidFill>
              <a:latin typeface="Montserrat"/>
              <a:ea typeface="Montserrat"/>
              <a:cs typeface="Montserrat"/>
              <a:sym typeface="Montserrat"/>
            </a:endParaRPr>
          </a:p>
        </p:txBody>
      </p:sp>
    </p:spTree>
  </p:cSld>
  <p:clrMapOvr>
    <a:masterClrMapping/>
  </p:clrMapOvr>
  <p:transition spd="med">
    <p:push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372"/>
                                        </p:tgtEl>
                                        <p:attrNameLst>
                                          <p:attrName>style.visibility</p:attrName>
                                        </p:attrNameLst>
                                      </p:cBhvr>
                                      <p:to>
                                        <p:strVal val="visible"/>
                                      </p:to>
                                    </p:set>
                                    <p:anim calcmode="lin" valueType="num">
                                      <p:cBhvr additive="base">
                                        <p:cTn dur="500"/>
                                        <p:tgtEl>
                                          <p:spTgt spid="372"/>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371"/>
                                        </p:tgtEl>
                                        <p:attrNameLst>
                                          <p:attrName>style.visibility</p:attrName>
                                        </p:attrNameLst>
                                      </p:cBhvr>
                                      <p:to>
                                        <p:strVal val="visible"/>
                                      </p:to>
                                    </p:set>
                                    <p:anim calcmode="lin" valueType="num">
                                      <p:cBhvr additive="base">
                                        <p:cTn dur="500"/>
                                        <p:tgtEl>
                                          <p:spTgt spid="371"/>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373"/>
                                        </p:tgtEl>
                                        <p:attrNameLst>
                                          <p:attrName>style.visibility</p:attrName>
                                        </p:attrNameLst>
                                      </p:cBhvr>
                                      <p:to>
                                        <p:strVal val="visible"/>
                                      </p:to>
                                    </p:set>
                                    <p:anim calcmode="lin" valueType="num">
                                      <p:cBhvr additive="base">
                                        <p:cTn dur="400"/>
                                        <p:tgtEl>
                                          <p:spTgt spid="37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1216"/>
        </a:solidFill>
      </p:bgPr>
    </p:bg>
    <p:spTree>
      <p:nvGrpSpPr>
        <p:cNvPr id="377" name="Shape 377"/>
        <p:cNvGrpSpPr/>
        <p:nvPr/>
      </p:nvGrpSpPr>
      <p:grpSpPr>
        <a:xfrm>
          <a:off x="0" y="0"/>
          <a:ext cx="0" cy="0"/>
          <a:chOff x="0" y="0"/>
          <a:chExt cx="0" cy="0"/>
        </a:xfrm>
      </p:grpSpPr>
      <p:sp>
        <p:nvSpPr>
          <p:cNvPr id="378" name="Google Shape;378;p38"/>
          <p:cNvSpPr/>
          <p:nvPr/>
        </p:nvSpPr>
        <p:spPr>
          <a:xfrm>
            <a:off x="0" y="0"/>
            <a:ext cx="9142856" cy="5141501"/>
          </a:xfrm>
          <a:custGeom>
            <a:rect b="b" l="l" r="r" t="t"/>
            <a:pathLst>
              <a:path extrusionOk="0" h="12026903" w="21386797">
                <a:moveTo>
                  <a:pt x="0" y="0"/>
                </a:moveTo>
                <a:lnTo>
                  <a:pt x="21386797" y="0"/>
                </a:lnTo>
                <a:lnTo>
                  <a:pt x="21386797" y="12026903"/>
                </a:lnTo>
                <a:lnTo>
                  <a:pt x="0" y="12026903"/>
                </a:lnTo>
                <a:lnTo>
                  <a:pt x="0" y="0"/>
                </a:lnTo>
                <a:close/>
              </a:path>
            </a:pathLst>
          </a:custGeom>
          <a:blipFill rotWithShape="1">
            <a:blip r:embed="rId3">
              <a:alphaModFix/>
            </a:blip>
            <a:stretch>
              <a:fillRect b="-825" l="-798" r="-920" t="-861"/>
            </a:stretch>
          </a:blipFill>
          <a:ln>
            <a:noFill/>
          </a:ln>
        </p:spPr>
      </p:sp>
      <p:sp>
        <p:nvSpPr>
          <p:cNvPr id="379" name="Google Shape;379;p38"/>
          <p:cNvSpPr/>
          <p:nvPr/>
        </p:nvSpPr>
        <p:spPr>
          <a:xfrm>
            <a:off x="3480770" y="313767"/>
            <a:ext cx="5649573" cy="4827856"/>
          </a:xfrm>
          <a:custGeom>
            <a:rect b="b" l="l" r="r" t="t"/>
            <a:pathLst>
              <a:path extrusionOk="0" h="11293231" w="14674215">
                <a:moveTo>
                  <a:pt x="0" y="0"/>
                </a:moveTo>
                <a:lnTo>
                  <a:pt x="14674215" y="0"/>
                </a:lnTo>
                <a:lnTo>
                  <a:pt x="14674215" y="11293230"/>
                </a:lnTo>
                <a:lnTo>
                  <a:pt x="0" y="11293230"/>
                </a:lnTo>
                <a:lnTo>
                  <a:pt x="0" y="0"/>
                </a:lnTo>
                <a:close/>
              </a:path>
            </a:pathLst>
          </a:custGeom>
          <a:blipFill rotWithShape="1">
            <a:blip r:embed="rId4">
              <a:alphaModFix/>
            </a:blip>
            <a:stretch>
              <a:fillRect b="-6494" l="0" r="-1344" t="0"/>
            </a:stretch>
          </a:blipFill>
          <a:ln>
            <a:noFill/>
          </a:ln>
        </p:spPr>
      </p:sp>
      <p:sp>
        <p:nvSpPr>
          <p:cNvPr id="380" name="Google Shape;380;p38"/>
          <p:cNvSpPr/>
          <p:nvPr/>
        </p:nvSpPr>
        <p:spPr>
          <a:xfrm>
            <a:off x="5901827" y="2853033"/>
            <a:ext cx="28946" cy="32141"/>
          </a:xfrm>
          <a:custGeom>
            <a:rect b="b" l="l" r="r" t="t"/>
            <a:pathLst>
              <a:path extrusionOk="0" h="75184" w="75184">
                <a:moveTo>
                  <a:pt x="0" y="0"/>
                </a:moveTo>
                <a:lnTo>
                  <a:pt x="75184" y="0"/>
                </a:lnTo>
                <a:lnTo>
                  <a:pt x="75184" y="75184"/>
                </a:lnTo>
                <a:lnTo>
                  <a:pt x="0" y="75184"/>
                </a:lnTo>
                <a:close/>
              </a:path>
            </a:pathLst>
          </a:custGeom>
          <a:solidFill>
            <a:srgbClr val="FFFFFF"/>
          </a:solidFill>
          <a:ln>
            <a:noFill/>
          </a:ln>
        </p:spPr>
      </p:sp>
      <p:sp>
        <p:nvSpPr>
          <p:cNvPr id="381" name="Google Shape;381;p38"/>
          <p:cNvSpPr/>
          <p:nvPr/>
        </p:nvSpPr>
        <p:spPr>
          <a:xfrm>
            <a:off x="5936202" y="3935327"/>
            <a:ext cx="28946" cy="32141"/>
          </a:xfrm>
          <a:custGeom>
            <a:rect b="b" l="l" r="r" t="t"/>
            <a:pathLst>
              <a:path extrusionOk="0" h="75184" w="75184">
                <a:moveTo>
                  <a:pt x="0" y="0"/>
                </a:moveTo>
                <a:lnTo>
                  <a:pt x="75184" y="0"/>
                </a:lnTo>
                <a:lnTo>
                  <a:pt x="75184" y="75184"/>
                </a:lnTo>
                <a:lnTo>
                  <a:pt x="0" y="75184"/>
                </a:lnTo>
                <a:close/>
              </a:path>
            </a:pathLst>
          </a:custGeom>
          <a:solidFill>
            <a:srgbClr val="FFFFFF"/>
          </a:solidFill>
          <a:ln>
            <a:noFill/>
          </a:ln>
        </p:spPr>
      </p:sp>
      <p:sp>
        <p:nvSpPr>
          <p:cNvPr id="382" name="Google Shape;382;p38"/>
          <p:cNvSpPr/>
          <p:nvPr/>
        </p:nvSpPr>
        <p:spPr>
          <a:xfrm>
            <a:off x="6221408" y="2050554"/>
            <a:ext cx="28946" cy="32141"/>
          </a:xfrm>
          <a:custGeom>
            <a:rect b="b" l="l" r="r" t="t"/>
            <a:pathLst>
              <a:path extrusionOk="0" h="75184" w="75184">
                <a:moveTo>
                  <a:pt x="0" y="0"/>
                </a:moveTo>
                <a:lnTo>
                  <a:pt x="0" y="75184"/>
                </a:lnTo>
                <a:lnTo>
                  <a:pt x="75184" y="75184"/>
                </a:lnTo>
                <a:lnTo>
                  <a:pt x="75184" y="0"/>
                </a:lnTo>
                <a:close/>
              </a:path>
            </a:pathLst>
          </a:custGeom>
          <a:solidFill>
            <a:srgbClr val="FFFFFF"/>
          </a:solidFill>
          <a:ln>
            <a:noFill/>
          </a:ln>
        </p:spPr>
      </p:sp>
      <p:sp>
        <p:nvSpPr>
          <p:cNvPr id="383" name="Google Shape;383;p38"/>
          <p:cNvSpPr/>
          <p:nvPr/>
        </p:nvSpPr>
        <p:spPr>
          <a:xfrm>
            <a:off x="7016440" y="1344364"/>
            <a:ext cx="28946" cy="32141"/>
          </a:xfrm>
          <a:custGeom>
            <a:rect b="b" l="l" r="r" t="t"/>
            <a:pathLst>
              <a:path extrusionOk="0" h="75184" w="75184">
                <a:moveTo>
                  <a:pt x="0" y="0"/>
                </a:moveTo>
                <a:lnTo>
                  <a:pt x="75184" y="0"/>
                </a:lnTo>
                <a:lnTo>
                  <a:pt x="75184" y="75184"/>
                </a:lnTo>
                <a:lnTo>
                  <a:pt x="0" y="75184"/>
                </a:lnTo>
                <a:close/>
              </a:path>
            </a:pathLst>
          </a:custGeom>
          <a:solidFill>
            <a:srgbClr val="FFFFFF"/>
          </a:solidFill>
          <a:ln>
            <a:noFill/>
          </a:ln>
        </p:spPr>
      </p:sp>
      <p:sp>
        <p:nvSpPr>
          <p:cNvPr id="384" name="Google Shape;384;p38"/>
          <p:cNvSpPr/>
          <p:nvPr/>
        </p:nvSpPr>
        <p:spPr>
          <a:xfrm>
            <a:off x="300478" y="2097363"/>
            <a:ext cx="3580977" cy="2426875"/>
          </a:xfrm>
          <a:custGeom>
            <a:rect b="b" l="l" r="r" t="t"/>
            <a:pathLst>
              <a:path extrusionOk="0" h="5676900" w="9301239">
                <a:moveTo>
                  <a:pt x="0" y="0"/>
                </a:moveTo>
                <a:lnTo>
                  <a:pt x="9301239" y="0"/>
                </a:lnTo>
                <a:lnTo>
                  <a:pt x="9301239" y="5676900"/>
                </a:lnTo>
                <a:lnTo>
                  <a:pt x="0" y="5676900"/>
                </a:lnTo>
                <a:lnTo>
                  <a:pt x="0" y="0"/>
                </a:lnTo>
                <a:close/>
              </a:path>
            </a:pathLst>
          </a:custGeom>
          <a:blipFill rotWithShape="1">
            <a:blip r:embed="rId5">
              <a:alphaModFix/>
            </a:blip>
            <a:stretch>
              <a:fillRect b="0" l="-8275" r="0" t="0"/>
            </a:stretch>
          </a:blipFill>
          <a:ln>
            <a:noFill/>
          </a:ln>
        </p:spPr>
      </p:sp>
      <p:sp>
        <p:nvSpPr>
          <p:cNvPr id="385" name="Google Shape;385;p38"/>
          <p:cNvSpPr/>
          <p:nvPr/>
        </p:nvSpPr>
        <p:spPr>
          <a:xfrm>
            <a:off x="5925779" y="1189436"/>
            <a:ext cx="3197491" cy="3952528"/>
          </a:xfrm>
          <a:custGeom>
            <a:rect b="b" l="l" r="r" t="t"/>
            <a:pathLst>
              <a:path extrusionOk="0" h="9245679" w="8305171">
                <a:moveTo>
                  <a:pt x="0" y="0"/>
                </a:moveTo>
                <a:lnTo>
                  <a:pt x="8305171" y="0"/>
                </a:lnTo>
                <a:lnTo>
                  <a:pt x="8305171" y="9245679"/>
                </a:lnTo>
                <a:lnTo>
                  <a:pt x="0" y="9245679"/>
                </a:lnTo>
                <a:lnTo>
                  <a:pt x="0" y="0"/>
                </a:lnTo>
                <a:close/>
              </a:path>
            </a:pathLst>
          </a:custGeom>
          <a:blipFill rotWithShape="1">
            <a:blip r:embed="rId6">
              <a:alphaModFix amt="67000"/>
            </a:blip>
            <a:stretch>
              <a:fillRect b="-50547" l="-1134" r="-65388" t="0"/>
            </a:stretch>
          </a:blipFill>
          <a:ln>
            <a:noFill/>
          </a:ln>
        </p:spPr>
      </p:sp>
      <p:sp>
        <p:nvSpPr>
          <p:cNvPr id="386" name="Google Shape;386;p38"/>
          <p:cNvSpPr txBox="1"/>
          <p:nvPr/>
        </p:nvSpPr>
        <p:spPr>
          <a:xfrm>
            <a:off x="669190" y="380869"/>
            <a:ext cx="3446400" cy="86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2800">
                <a:solidFill>
                  <a:srgbClr val="FFFFFF"/>
                </a:solidFill>
                <a:latin typeface="Montserrat"/>
                <a:ea typeface="Montserrat"/>
                <a:cs typeface="Montserrat"/>
                <a:sym typeface="Montserrat"/>
              </a:rPr>
              <a:t>UP-AND-COMING INDUSTRY</a:t>
            </a:r>
            <a:endParaRPr sz="600"/>
          </a:p>
        </p:txBody>
      </p:sp>
      <p:grpSp>
        <p:nvGrpSpPr>
          <p:cNvPr id="387" name="Google Shape;387;p38"/>
          <p:cNvGrpSpPr/>
          <p:nvPr/>
        </p:nvGrpSpPr>
        <p:grpSpPr>
          <a:xfrm>
            <a:off x="669203" y="1319009"/>
            <a:ext cx="2616260" cy="692476"/>
            <a:chOff x="669190" y="1336715"/>
            <a:chExt cx="2616260" cy="561300"/>
          </a:xfrm>
        </p:grpSpPr>
        <p:sp>
          <p:nvSpPr>
            <p:cNvPr id="388" name="Google Shape;388;p38"/>
            <p:cNvSpPr/>
            <p:nvPr/>
          </p:nvSpPr>
          <p:spPr>
            <a:xfrm>
              <a:off x="669190" y="1343194"/>
              <a:ext cx="2356740" cy="548356"/>
            </a:xfrm>
            <a:custGeom>
              <a:rect b="b" l="l" r="r" t="t"/>
              <a:pathLst>
                <a:path extrusionOk="0" h="1282703" w="6121403">
                  <a:moveTo>
                    <a:pt x="0" y="0"/>
                  </a:moveTo>
                  <a:lnTo>
                    <a:pt x="6121403" y="0"/>
                  </a:lnTo>
                  <a:lnTo>
                    <a:pt x="6121403" y="1282703"/>
                  </a:lnTo>
                  <a:lnTo>
                    <a:pt x="0" y="1282703"/>
                  </a:lnTo>
                  <a:lnTo>
                    <a:pt x="0" y="0"/>
                  </a:lnTo>
                  <a:close/>
                </a:path>
              </a:pathLst>
            </a:custGeom>
            <a:blipFill rotWithShape="1">
              <a:blip r:embed="rId7">
                <a:alphaModFix/>
              </a:blip>
              <a:stretch>
                <a:fillRect b="0" l="0" r="0" t="0"/>
              </a:stretch>
            </a:blipFill>
            <a:ln>
              <a:noFill/>
            </a:ln>
          </p:spPr>
        </p:sp>
        <p:sp>
          <p:nvSpPr>
            <p:cNvPr id="389" name="Google Shape;389;p38"/>
            <p:cNvSpPr txBox="1"/>
            <p:nvPr/>
          </p:nvSpPr>
          <p:spPr>
            <a:xfrm>
              <a:off x="748950" y="1336715"/>
              <a:ext cx="2536500" cy="56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900">
                  <a:solidFill>
                    <a:srgbClr val="FFFFFF"/>
                  </a:solidFill>
                  <a:latin typeface="Montserrat"/>
                  <a:ea typeface="Montserrat"/>
                  <a:cs typeface="Montserrat"/>
                  <a:sym typeface="Montserrat"/>
                </a:rPr>
                <a:t>Airship construction will address pressing industrial, environmental, economic, logistical and household issues and will considerably change the usual landscape of life</a:t>
              </a:r>
              <a:endParaRPr sz="600"/>
            </a:p>
          </p:txBody>
        </p:sp>
      </p:grpSp>
      <p:sp>
        <p:nvSpPr>
          <p:cNvPr id="390" name="Google Shape;390;p38"/>
          <p:cNvSpPr txBox="1"/>
          <p:nvPr/>
        </p:nvSpPr>
        <p:spPr>
          <a:xfrm>
            <a:off x="3903900" y="2592050"/>
            <a:ext cx="18651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900">
                <a:solidFill>
                  <a:srgbClr val="FFFFFF"/>
                </a:solidFill>
                <a:latin typeface="Montserrat"/>
                <a:ea typeface="Montserrat"/>
                <a:cs typeface="Montserrat"/>
                <a:sym typeface="Montserrat"/>
              </a:rPr>
              <a:t>Independent estimates put the value of the global airship market at $ 50,000,000,000 in the next 20 years</a:t>
            </a:r>
            <a:endParaRPr sz="600"/>
          </a:p>
        </p:txBody>
      </p:sp>
      <p:sp>
        <p:nvSpPr>
          <p:cNvPr id="391" name="Google Shape;391;p38"/>
          <p:cNvSpPr txBox="1"/>
          <p:nvPr/>
        </p:nvSpPr>
        <p:spPr>
          <a:xfrm>
            <a:off x="3759384" y="3793534"/>
            <a:ext cx="20484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800">
                <a:solidFill>
                  <a:srgbClr val="FFFFFF"/>
                </a:solidFill>
                <a:latin typeface="Montserrat"/>
                <a:ea typeface="Montserrat"/>
                <a:cs typeface="Montserrat"/>
                <a:sym typeface="Montserrat"/>
              </a:rPr>
              <a:t>In the next 25 to 30 years, several thousand airships of different sizes and carrying capacities may be sought after on the market</a:t>
            </a:r>
            <a:endParaRPr sz="600"/>
          </a:p>
        </p:txBody>
      </p:sp>
      <p:sp>
        <p:nvSpPr>
          <p:cNvPr id="392" name="Google Shape;392;p38"/>
          <p:cNvSpPr txBox="1"/>
          <p:nvPr/>
        </p:nvSpPr>
        <p:spPr>
          <a:xfrm>
            <a:off x="4167300" y="1522001"/>
            <a:ext cx="20541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800">
                <a:solidFill>
                  <a:srgbClr val="FFFFFF"/>
                </a:solidFill>
                <a:latin typeface="Montserrat"/>
                <a:ea typeface="Montserrat"/>
                <a:cs typeface="Montserrat"/>
                <a:sym typeface="Montserrat"/>
              </a:rPr>
              <a:t>The development of new airships is already being carried out in Russia, USA, UK, Germany, Canada, China and Japan</a:t>
            </a:r>
            <a:endParaRPr sz="600"/>
          </a:p>
        </p:txBody>
      </p:sp>
      <p:sp>
        <p:nvSpPr>
          <p:cNvPr id="393" name="Google Shape;393;p38"/>
          <p:cNvSpPr txBox="1"/>
          <p:nvPr/>
        </p:nvSpPr>
        <p:spPr>
          <a:xfrm>
            <a:off x="5541220" y="992327"/>
            <a:ext cx="1389300" cy="24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800">
                <a:solidFill>
                  <a:srgbClr val="FFFFFF"/>
                </a:solidFill>
                <a:latin typeface="Montserrat"/>
                <a:ea typeface="Montserrat"/>
                <a:cs typeface="Montserrat"/>
                <a:sym typeface="Montserrat"/>
              </a:rPr>
              <a:t>The first flights will be possible in 3 to 5 years</a:t>
            </a:r>
            <a:endParaRPr sz="600"/>
          </a:p>
        </p:txBody>
      </p:sp>
      <p:sp>
        <p:nvSpPr>
          <p:cNvPr id="394" name="Google Shape;394;p38"/>
          <p:cNvSpPr txBox="1"/>
          <p:nvPr/>
        </p:nvSpPr>
        <p:spPr>
          <a:xfrm>
            <a:off x="669200" y="4752850"/>
            <a:ext cx="3031500" cy="323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SOLARGROUP is an innovative service for micro-investors.</a:t>
            </a:r>
            <a:endParaRPr sz="7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This video was created using AI</a:t>
            </a:r>
            <a:endParaRPr sz="700">
              <a:solidFill>
                <a:schemeClr val="lt1"/>
              </a:solidFill>
              <a:latin typeface="Montserrat"/>
              <a:ea typeface="Montserrat"/>
              <a:cs typeface="Montserrat"/>
              <a:sym typeface="Montserrat"/>
            </a:endParaRPr>
          </a:p>
          <a:p>
            <a:pPr indent="0" lvl="0" marL="0" marR="0" rtl="0" algn="l">
              <a:lnSpc>
                <a:spcPct val="117909"/>
              </a:lnSpc>
              <a:spcBef>
                <a:spcPts val="0"/>
              </a:spcBef>
              <a:spcAft>
                <a:spcPts val="0"/>
              </a:spcAft>
              <a:buNone/>
            </a:pPr>
            <a:r>
              <a:t/>
            </a:r>
            <a:endParaRPr sz="700">
              <a:solidFill>
                <a:srgbClr val="FFFFFF"/>
              </a:solidFill>
              <a:latin typeface="Montserrat"/>
              <a:ea typeface="Montserrat"/>
              <a:cs typeface="Montserrat"/>
              <a:sym typeface="Montserrat"/>
            </a:endParaRPr>
          </a:p>
        </p:txBody>
      </p:sp>
    </p:spTree>
  </p:cSld>
  <p:clrMapOvr>
    <a:masterClrMapping/>
  </p:clrMapOvr>
  <p:transition spd="med">
    <p:push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386"/>
                                        </p:tgtEl>
                                        <p:attrNameLst>
                                          <p:attrName>style.visibility</p:attrName>
                                        </p:attrNameLst>
                                      </p:cBhvr>
                                      <p:to>
                                        <p:strVal val="visible"/>
                                      </p:to>
                                    </p:set>
                                    <p:anim calcmode="lin" valueType="num">
                                      <p:cBhvr additive="base">
                                        <p:cTn dur="400"/>
                                        <p:tgtEl>
                                          <p:spTgt spid="386"/>
                                        </p:tgtEl>
                                        <p:attrNameLst>
                                          <p:attrName>ppt_x</p:attrName>
                                        </p:attrNameLst>
                                      </p:cBhvr>
                                      <p:tavLst>
                                        <p:tav fmla="" tm="0">
                                          <p:val>
                                            <p:strVal val="#ppt_x-1"/>
                                          </p:val>
                                        </p:tav>
                                        <p:tav fmla="" tm="100000">
                                          <p:val>
                                            <p:strVal val="#ppt_x"/>
                                          </p:val>
                                        </p:tav>
                                      </p:tavLst>
                                    </p:anim>
                                  </p:childTnLst>
                                </p:cTn>
                              </p:par>
                            </p:childTnLst>
                          </p:cTn>
                        </p:par>
                        <p:par>
                          <p:cTn fill="hold">
                            <p:stCondLst>
                              <p:cond delay="400"/>
                            </p:stCondLst>
                            <p:childTnLst>
                              <p:par>
                                <p:cTn fill="hold" nodeType="afterEffect" presetClass="entr" presetID="2" presetSubtype="2">
                                  <p:stCondLst>
                                    <p:cond delay="0"/>
                                  </p:stCondLst>
                                  <p:childTnLst>
                                    <p:set>
                                      <p:cBhvr>
                                        <p:cTn dur="1" fill="hold">
                                          <p:stCondLst>
                                            <p:cond delay="0"/>
                                          </p:stCondLst>
                                        </p:cTn>
                                        <p:tgtEl>
                                          <p:spTgt spid="385"/>
                                        </p:tgtEl>
                                        <p:attrNameLst>
                                          <p:attrName>style.visibility</p:attrName>
                                        </p:attrNameLst>
                                      </p:cBhvr>
                                      <p:to>
                                        <p:strVal val="visible"/>
                                      </p:to>
                                    </p:set>
                                    <p:anim calcmode="lin" valueType="num">
                                      <p:cBhvr additive="base">
                                        <p:cTn dur="400"/>
                                        <p:tgtEl>
                                          <p:spTgt spid="385"/>
                                        </p:tgtEl>
                                        <p:attrNameLst>
                                          <p:attrName>ppt_x</p:attrName>
                                        </p:attrNameLst>
                                      </p:cBhvr>
                                      <p:tavLst>
                                        <p:tav fmla="" tm="0">
                                          <p:val>
                                            <p:strVal val="#ppt_x+1"/>
                                          </p:val>
                                        </p:tav>
                                        <p:tav fmla="" tm="100000">
                                          <p:val>
                                            <p:strVal val="#ppt_x"/>
                                          </p:val>
                                        </p:tav>
                                      </p:tavLst>
                                    </p:anim>
                                  </p:childTnLst>
                                </p:cTn>
                              </p:par>
                            </p:childTnLst>
                          </p:cTn>
                        </p:par>
                        <p:par>
                          <p:cTn fill="hold">
                            <p:stCondLst>
                              <p:cond delay="800"/>
                            </p:stCondLst>
                            <p:childTnLst>
                              <p:par>
                                <p:cTn fill="hold" nodeType="afterEffect" presetClass="entr" presetID="2" presetSubtype="8">
                                  <p:stCondLst>
                                    <p:cond delay="0"/>
                                  </p:stCondLst>
                                  <p:childTnLst>
                                    <p:set>
                                      <p:cBhvr>
                                        <p:cTn dur="1" fill="hold">
                                          <p:stCondLst>
                                            <p:cond delay="0"/>
                                          </p:stCondLst>
                                        </p:cTn>
                                        <p:tgtEl>
                                          <p:spTgt spid="387"/>
                                        </p:tgtEl>
                                        <p:attrNameLst>
                                          <p:attrName>style.visibility</p:attrName>
                                        </p:attrNameLst>
                                      </p:cBhvr>
                                      <p:to>
                                        <p:strVal val="visible"/>
                                      </p:to>
                                    </p:set>
                                    <p:anim calcmode="lin" valueType="num">
                                      <p:cBhvr additive="base">
                                        <p:cTn dur="500"/>
                                        <p:tgtEl>
                                          <p:spTgt spid="387"/>
                                        </p:tgtEl>
                                        <p:attrNameLst>
                                          <p:attrName>ppt_x</p:attrName>
                                        </p:attrNameLst>
                                      </p:cBhvr>
                                      <p:tavLst>
                                        <p:tav fmla="" tm="0">
                                          <p:val>
                                            <p:strVal val="#ppt_x-1"/>
                                          </p:val>
                                        </p:tav>
                                        <p:tav fmla="" tm="100000">
                                          <p:val>
                                            <p:strVal val="#ppt_x"/>
                                          </p:val>
                                        </p:tav>
                                      </p:tavLst>
                                    </p:anim>
                                  </p:childTnLst>
                                </p:cTn>
                              </p:par>
                            </p:childTnLst>
                          </p:cTn>
                        </p:par>
                        <p:par>
                          <p:cTn fill="hold">
                            <p:stCondLst>
                              <p:cond delay="1300"/>
                            </p:stCondLst>
                            <p:childTnLst>
                              <p:par>
                                <p:cTn fill="hold" nodeType="afterEffect" presetClass="entr" presetID="2" presetSubtype="8">
                                  <p:stCondLst>
                                    <p:cond delay="0"/>
                                  </p:stCondLst>
                                  <p:childTnLst>
                                    <p:set>
                                      <p:cBhvr>
                                        <p:cTn dur="1" fill="hold">
                                          <p:stCondLst>
                                            <p:cond delay="0"/>
                                          </p:stCondLst>
                                        </p:cTn>
                                        <p:tgtEl>
                                          <p:spTgt spid="384"/>
                                        </p:tgtEl>
                                        <p:attrNameLst>
                                          <p:attrName>style.visibility</p:attrName>
                                        </p:attrNameLst>
                                      </p:cBhvr>
                                      <p:to>
                                        <p:strVal val="visible"/>
                                      </p:to>
                                    </p:set>
                                    <p:anim calcmode="lin" valueType="num">
                                      <p:cBhvr additive="base">
                                        <p:cTn dur="500"/>
                                        <p:tgtEl>
                                          <p:spTgt spid="384"/>
                                        </p:tgtEl>
                                        <p:attrNameLst>
                                          <p:attrName>ppt_x</p:attrName>
                                        </p:attrNameLst>
                                      </p:cBhvr>
                                      <p:tavLst>
                                        <p:tav fmla="" tm="0">
                                          <p:val>
                                            <p:strVal val="#ppt_x-1"/>
                                          </p:val>
                                        </p:tav>
                                        <p:tav fmla="" tm="100000">
                                          <p:val>
                                            <p:strVal val="#ppt_x"/>
                                          </p:val>
                                        </p:tav>
                                      </p:tavLst>
                                    </p:anim>
                                  </p:childTnLst>
                                </p:cTn>
                              </p:par>
                            </p:childTnLst>
                          </p:cTn>
                        </p:par>
                        <p:par>
                          <p:cTn fill="hold">
                            <p:stCondLst>
                              <p:cond delay="1800"/>
                            </p:stCondLst>
                            <p:childTnLst>
                              <p:par>
                                <p:cTn fill="hold" nodeType="afterEffect" presetClass="entr" presetID="2" presetSubtype="2">
                                  <p:stCondLst>
                                    <p:cond delay="0"/>
                                  </p:stCondLst>
                                  <p:childTnLst>
                                    <p:set>
                                      <p:cBhvr>
                                        <p:cTn dur="1" fill="hold">
                                          <p:stCondLst>
                                            <p:cond delay="0"/>
                                          </p:stCondLst>
                                        </p:cTn>
                                        <p:tgtEl>
                                          <p:spTgt spid="393"/>
                                        </p:tgtEl>
                                        <p:attrNameLst>
                                          <p:attrName>style.visibility</p:attrName>
                                        </p:attrNameLst>
                                      </p:cBhvr>
                                      <p:to>
                                        <p:strVal val="visible"/>
                                      </p:to>
                                    </p:set>
                                    <p:anim calcmode="lin" valueType="num">
                                      <p:cBhvr additive="base">
                                        <p:cTn dur="500"/>
                                        <p:tgtEl>
                                          <p:spTgt spid="393"/>
                                        </p:tgtEl>
                                        <p:attrNameLst>
                                          <p:attrName>ppt_x</p:attrName>
                                        </p:attrNameLst>
                                      </p:cBhvr>
                                      <p:tavLst>
                                        <p:tav fmla="" tm="0">
                                          <p:val>
                                            <p:strVal val="#ppt_x+1"/>
                                          </p:val>
                                        </p:tav>
                                        <p:tav fmla="" tm="100000">
                                          <p:val>
                                            <p:strVal val="#ppt_x"/>
                                          </p:val>
                                        </p:tav>
                                      </p:tavLst>
                                    </p:anim>
                                  </p:childTnLst>
                                </p:cTn>
                              </p:par>
                            </p:childTnLst>
                          </p:cTn>
                        </p:par>
                        <p:par>
                          <p:cTn fill="hold">
                            <p:stCondLst>
                              <p:cond delay="2300"/>
                            </p:stCondLst>
                            <p:childTnLst>
                              <p:par>
                                <p:cTn fill="hold" nodeType="afterEffect" presetClass="entr" presetID="2" presetSubtype="2">
                                  <p:stCondLst>
                                    <p:cond delay="0"/>
                                  </p:stCondLst>
                                  <p:childTnLst>
                                    <p:set>
                                      <p:cBhvr>
                                        <p:cTn dur="1" fill="hold">
                                          <p:stCondLst>
                                            <p:cond delay="0"/>
                                          </p:stCondLst>
                                        </p:cTn>
                                        <p:tgtEl>
                                          <p:spTgt spid="392"/>
                                        </p:tgtEl>
                                        <p:attrNameLst>
                                          <p:attrName>style.visibility</p:attrName>
                                        </p:attrNameLst>
                                      </p:cBhvr>
                                      <p:to>
                                        <p:strVal val="visible"/>
                                      </p:to>
                                    </p:set>
                                    <p:anim calcmode="lin" valueType="num">
                                      <p:cBhvr additive="base">
                                        <p:cTn dur="500"/>
                                        <p:tgtEl>
                                          <p:spTgt spid="392"/>
                                        </p:tgtEl>
                                        <p:attrNameLst>
                                          <p:attrName>ppt_x</p:attrName>
                                        </p:attrNameLst>
                                      </p:cBhvr>
                                      <p:tavLst>
                                        <p:tav fmla="" tm="0">
                                          <p:val>
                                            <p:strVal val="#ppt_x+1"/>
                                          </p:val>
                                        </p:tav>
                                        <p:tav fmla="" tm="100000">
                                          <p:val>
                                            <p:strVal val="#ppt_x"/>
                                          </p:val>
                                        </p:tav>
                                      </p:tavLst>
                                    </p:anim>
                                  </p:childTnLst>
                                </p:cTn>
                              </p:par>
                            </p:childTnLst>
                          </p:cTn>
                        </p:par>
                        <p:par>
                          <p:cTn fill="hold">
                            <p:stCondLst>
                              <p:cond delay="2800"/>
                            </p:stCondLst>
                            <p:childTnLst>
                              <p:par>
                                <p:cTn fill="hold" nodeType="afterEffect" presetClass="entr" presetID="2" presetSubtype="2">
                                  <p:stCondLst>
                                    <p:cond delay="0"/>
                                  </p:stCondLst>
                                  <p:childTnLst>
                                    <p:set>
                                      <p:cBhvr>
                                        <p:cTn dur="1" fill="hold">
                                          <p:stCondLst>
                                            <p:cond delay="0"/>
                                          </p:stCondLst>
                                        </p:cTn>
                                        <p:tgtEl>
                                          <p:spTgt spid="390"/>
                                        </p:tgtEl>
                                        <p:attrNameLst>
                                          <p:attrName>style.visibility</p:attrName>
                                        </p:attrNameLst>
                                      </p:cBhvr>
                                      <p:to>
                                        <p:strVal val="visible"/>
                                      </p:to>
                                    </p:set>
                                    <p:anim calcmode="lin" valueType="num">
                                      <p:cBhvr additive="base">
                                        <p:cTn dur="500"/>
                                        <p:tgtEl>
                                          <p:spTgt spid="390"/>
                                        </p:tgtEl>
                                        <p:attrNameLst>
                                          <p:attrName>ppt_x</p:attrName>
                                        </p:attrNameLst>
                                      </p:cBhvr>
                                      <p:tavLst>
                                        <p:tav fmla="" tm="0">
                                          <p:val>
                                            <p:strVal val="#ppt_x+1"/>
                                          </p:val>
                                        </p:tav>
                                        <p:tav fmla="" tm="100000">
                                          <p:val>
                                            <p:strVal val="#ppt_x"/>
                                          </p:val>
                                        </p:tav>
                                      </p:tavLst>
                                    </p:anim>
                                  </p:childTnLst>
                                </p:cTn>
                              </p:par>
                            </p:childTnLst>
                          </p:cTn>
                        </p:par>
                        <p:par>
                          <p:cTn fill="hold">
                            <p:stCondLst>
                              <p:cond delay="3300"/>
                            </p:stCondLst>
                            <p:childTnLst>
                              <p:par>
                                <p:cTn fill="hold" nodeType="afterEffect" presetClass="entr" presetID="2" presetSubtype="2">
                                  <p:stCondLst>
                                    <p:cond delay="0"/>
                                  </p:stCondLst>
                                  <p:childTnLst>
                                    <p:set>
                                      <p:cBhvr>
                                        <p:cTn dur="1" fill="hold">
                                          <p:stCondLst>
                                            <p:cond delay="0"/>
                                          </p:stCondLst>
                                        </p:cTn>
                                        <p:tgtEl>
                                          <p:spTgt spid="391"/>
                                        </p:tgtEl>
                                        <p:attrNameLst>
                                          <p:attrName>style.visibility</p:attrName>
                                        </p:attrNameLst>
                                      </p:cBhvr>
                                      <p:to>
                                        <p:strVal val="visible"/>
                                      </p:to>
                                    </p:set>
                                    <p:anim calcmode="lin" valueType="num">
                                      <p:cBhvr additive="base">
                                        <p:cTn dur="500"/>
                                        <p:tgtEl>
                                          <p:spTgt spid="391"/>
                                        </p:tgtEl>
                                        <p:attrNameLst>
                                          <p:attrName>ppt_x</p:attrName>
                                        </p:attrNameLst>
                                      </p:cBhvr>
                                      <p:tavLst>
                                        <p:tav fmla="" tm="0">
                                          <p:val>
                                            <p:strVal val="#ppt_x+1"/>
                                          </p:val>
                                        </p:tav>
                                        <p:tav fmla="" tm="100000">
                                          <p:val>
                                            <p:strVal val="#ppt_x"/>
                                          </p:val>
                                        </p:tav>
                                      </p:tavLst>
                                    </p:anim>
                                  </p:childTnLst>
                                </p:cTn>
                              </p:par>
                            </p:childTnLst>
                          </p:cTn>
                        </p:par>
                        <p:par>
                          <p:cTn fill="hold">
                            <p:stCondLst>
                              <p:cond delay="3800"/>
                            </p:stCondLst>
                            <p:childTnLst>
                              <p:par>
                                <p:cTn fill="hold" nodeType="afterEffect" presetClass="entr" presetID="2" presetSubtype="8">
                                  <p:stCondLst>
                                    <p:cond delay="0"/>
                                  </p:stCondLst>
                                  <p:childTnLst>
                                    <p:set>
                                      <p:cBhvr>
                                        <p:cTn dur="1" fill="hold">
                                          <p:stCondLst>
                                            <p:cond delay="0"/>
                                          </p:stCondLst>
                                        </p:cTn>
                                        <p:tgtEl>
                                          <p:spTgt spid="394"/>
                                        </p:tgtEl>
                                        <p:attrNameLst>
                                          <p:attrName>style.visibility</p:attrName>
                                        </p:attrNameLst>
                                      </p:cBhvr>
                                      <p:to>
                                        <p:strVal val="visible"/>
                                      </p:to>
                                    </p:set>
                                    <p:anim calcmode="lin" valueType="num">
                                      <p:cBhvr additive="base">
                                        <p:cTn dur="500"/>
                                        <p:tgtEl>
                                          <p:spTgt spid="39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1216"/>
        </a:solidFill>
      </p:bgPr>
    </p:bg>
    <p:spTree>
      <p:nvGrpSpPr>
        <p:cNvPr id="398" name="Shape 398"/>
        <p:cNvGrpSpPr/>
        <p:nvPr/>
      </p:nvGrpSpPr>
      <p:grpSpPr>
        <a:xfrm>
          <a:off x="0" y="0"/>
          <a:ext cx="0" cy="0"/>
          <a:chOff x="0" y="0"/>
          <a:chExt cx="0" cy="0"/>
        </a:xfrm>
      </p:grpSpPr>
      <p:sp>
        <p:nvSpPr>
          <p:cNvPr id="399" name="Google Shape;399;p39"/>
          <p:cNvSpPr/>
          <p:nvPr/>
        </p:nvSpPr>
        <p:spPr>
          <a:xfrm>
            <a:off x="0" y="0"/>
            <a:ext cx="9142856" cy="5141501"/>
          </a:xfrm>
          <a:custGeom>
            <a:rect b="b" l="l" r="r" t="t"/>
            <a:pathLst>
              <a:path extrusionOk="0" h="12026903" w="21386797">
                <a:moveTo>
                  <a:pt x="0" y="0"/>
                </a:moveTo>
                <a:lnTo>
                  <a:pt x="21386797" y="0"/>
                </a:lnTo>
                <a:lnTo>
                  <a:pt x="21386797" y="12026903"/>
                </a:lnTo>
                <a:lnTo>
                  <a:pt x="0" y="12026903"/>
                </a:lnTo>
                <a:lnTo>
                  <a:pt x="0" y="0"/>
                </a:lnTo>
                <a:close/>
              </a:path>
            </a:pathLst>
          </a:custGeom>
          <a:blipFill rotWithShape="1">
            <a:blip r:embed="rId3">
              <a:alphaModFix/>
            </a:blip>
            <a:stretch>
              <a:fillRect b="-526" l="-276" r="-254" t="0"/>
            </a:stretch>
          </a:blipFill>
          <a:ln>
            <a:noFill/>
          </a:ln>
        </p:spPr>
      </p:sp>
      <p:sp>
        <p:nvSpPr>
          <p:cNvPr id="400" name="Google Shape;400;p39"/>
          <p:cNvSpPr/>
          <p:nvPr/>
        </p:nvSpPr>
        <p:spPr>
          <a:xfrm>
            <a:off x="6452904" y="2743199"/>
            <a:ext cx="42972" cy="47634"/>
          </a:xfrm>
          <a:custGeom>
            <a:rect b="b" l="l" r="r" t="t"/>
            <a:pathLst>
              <a:path extrusionOk="0" h="111379" w="111379">
                <a:moveTo>
                  <a:pt x="0" y="0"/>
                </a:moveTo>
                <a:lnTo>
                  <a:pt x="0" y="111379"/>
                </a:lnTo>
                <a:lnTo>
                  <a:pt x="111379" y="111379"/>
                </a:lnTo>
                <a:lnTo>
                  <a:pt x="111379" y="0"/>
                </a:lnTo>
                <a:close/>
              </a:path>
            </a:pathLst>
          </a:custGeom>
          <a:solidFill>
            <a:srgbClr val="FFFFFF"/>
          </a:solidFill>
          <a:ln>
            <a:noFill/>
          </a:ln>
        </p:spPr>
      </p:sp>
      <p:sp>
        <p:nvSpPr>
          <p:cNvPr id="401" name="Google Shape;401;p39"/>
          <p:cNvSpPr/>
          <p:nvPr/>
        </p:nvSpPr>
        <p:spPr>
          <a:xfrm>
            <a:off x="6598995" y="1738314"/>
            <a:ext cx="42972" cy="47634"/>
          </a:xfrm>
          <a:custGeom>
            <a:rect b="b" l="l" r="r" t="t"/>
            <a:pathLst>
              <a:path extrusionOk="0" h="111379" w="111379">
                <a:moveTo>
                  <a:pt x="0" y="0"/>
                </a:moveTo>
                <a:lnTo>
                  <a:pt x="111379" y="0"/>
                </a:lnTo>
                <a:lnTo>
                  <a:pt x="111379" y="111379"/>
                </a:lnTo>
                <a:lnTo>
                  <a:pt x="0" y="111379"/>
                </a:lnTo>
                <a:close/>
              </a:path>
            </a:pathLst>
          </a:custGeom>
          <a:solidFill>
            <a:srgbClr val="FFFFFF"/>
          </a:solidFill>
          <a:ln>
            <a:noFill/>
          </a:ln>
        </p:spPr>
      </p:sp>
      <p:sp>
        <p:nvSpPr>
          <p:cNvPr id="402" name="Google Shape;402;p39"/>
          <p:cNvSpPr/>
          <p:nvPr/>
        </p:nvSpPr>
        <p:spPr>
          <a:xfrm>
            <a:off x="6736798" y="3661281"/>
            <a:ext cx="42972" cy="47634"/>
          </a:xfrm>
          <a:custGeom>
            <a:rect b="b" l="l" r="r" t="t"/>
            <a:pathLst>
              <a:path extrusionOk="0" h="111379" w="111379">
                <a:moveTo>
                  <a:pt x="0" y="0"/>
                </a:moveTo>
                <a:lnTo>
                  <a:pt x="0" y="111379"/>
                </a:lnTo>
                <a:lnTo>
                  <a:pt x="111379" y="111379"/>
                </a:lnTo>
                <a:lnTo>
                  <a:pt x="111379" y="0"/>
                </a:lnTo>
                <a:close/>
              </a:path>
            </a:pathLst>
          </a:custGeom>
          <a:solidFill>
            <a:srgbClr val="FFFFFF"/>
          </a:solidFill>
          <a:ln>
            <a:noFill/>
          </a:ln>
        </p:spPr>
      </p:sp>
      <p:sp>
        <p:nvSpPr>
          <p:cNvPr id="403" name="Google Shape;403;p39"/>
          <p:cNvSpPr/>
          <p:nvPr/>
        </p:nvSpPr>
        <p:spPr>
          <a:xfrm>
            <a:off x="7170473" y="876300"/>
            <a:ext cx="42972" cy="47634"/>
          </a:xfrm>
          <a:custGeom>
            <a:rect b="b" l="l" r="r" t="t"/>
            <a:pathLst>
              <a:path extrusionOk="0" h="111379" w="111379">
                <a:moveTo>
                  <a:pt x="0" y="0"/>
                </a:moveTo>
                <a:lnTo>
                  <a:pt x="111379" y="0"/>
                </a:lnTo>
                <a:lnTo>
                  <a:pt x="111379" y="111379"/>
                </a:lnTo>
                <a:lnTo>
                  <a:pt x="0" y="111379"/>
                </a:lnTo>
                <a:close/>
              </a:path>
            </a:pathLst>
          </a:custGeom>
          <a:solidFill>
            <a:srgbClr val="FFFFFF"/>
          </a:solidFill>
          <a:ln>
            <a:noFill/>
          </a:ln>
        </p:spPr>
      </p:sp>
      <p:sp>
        <p:nvSpPr>
          <p:cNvPr id="404" name="Google Shape;404;p39"/>
          <p:cNvSpPr txBox="1"/>
          <p:nvPr/>
        </p:nvSpPr>
        <p:spPr>
          <a:xfrm>
            <a:off x="4412555" y="2582354"/>
            <a:ext cx="19797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800">
                <a:solidFill>
                  <a:srgbClr val="FFFFFF"/>
                </a:solidFill>
                <a:latin typeface="Montserrat"/>
                <a:ea typeface="Montserrat"/>
                <a:cs typeface="Montserrat"/>
                <a:sym typeface="Montserrat"/>
              </a:rPr>
              <a:t>China's Huajiao Airship Corporation has produced a new two-seat airship HJ-2000</a:t>
            </a:r>
            <a:endParaRPr sz="600"/>
          </a:p>
        </p:txBody>
      </p:sp>
      <p:sp>
        <p:nvSpPr>
          <p:cNvPr id="405" name="Google Shape;405;p39"/>
          <p:cNvSpPr txBox="1"/>
          <p:nvPr/>
        </p:nvSpPr>
        <p:spPr>
          <a:xfrm>
            <a:off x="4467491" y="1577476"/>
            <a:ext cx="20670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800">
                <a:solidFill>
                  <a:srgbClr val="FFFFFF"/>
                </a:solidFill>
                <a:latin typeface="Montserrat"/>
                <a:ea typeface="Montserrat"/>
                <a:cs typeface="Montserrat"/>
                <a:sym typeface="Montserrat"/>
              </a:rPr>
              <a:t>Israeli company Atlas LTA, headed by Gennadiy Verba, aims to launch electric airships</a:t>
            </a:r>
            <a:endParaRPr sz="600"/>
          </a:p>
        </p:txBody>
      </p:sp>
      <p:sp>
        <p:nvSpPr>
          <p:cNvPr id="406" name="Google Shape;406;p39"/>
          <p:cNvSpPr txBox="1"/>
          <p:nvPr/>
        </p:nvSpPr>
        <p:spPr>
          <a:xfrm>
            <a:off x="4756633" y="3438793"/>
            <a:ext cx="19257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800">
                <a:solidFill>
                  <a:srgbClr val="FFFFFF"/>
                </a:solidFill>
                <a:latin typeface="Montserrat"/>
                <a:ea typeface="Montserrat"/>
                <a:cs typeface="Montserrat"/>
                <a:sym typeface="Montserrat"/>
              </a:rPr>
              <a:t>ATG Group of Companies, Worldwide Aeros and others are designing airships with large carrying capacity</a:t>
            </a:r>
            <a:endParaRPr sz="600"/>
          </a:p>
        </p:txBody>
      </p:sp>
      <p:sp>
        <p:nvSpPr>
          <p:cNvPr id="407" name="Google Shape;407;p39"/>
          <p:cNvSpPr txBox="1"/>
          <p:nvPr/>
        </p:nvSpPr>
        <p:spPr>
          <a:xfrm>
            <a:off x="5289825" y="653813"/>
            <a:ext cx="18084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800">
                <a:solidFill>
                  <a:srgbClr val="FFFFFF"/>
                </a:solidFill>
                <a:latin typeface="Montserrat"/>
                <a:ea typeface="Montserrat"/>
                <a:cs typeface="Montserrat"/>
                <a:sym typeface="Montserrat"/>
              </a:rPr>
              <a:t>The startup of Sergey Brin, founder of Google LTA, is gearing up to demonstrate its first airship Pathfinder 1</a:t>
            </a:r>
            <a:endParaRPr sz="600"/>
          </a:p>
        </p:txBody>
      </p:sp>
      <p:sp>
        <p:nvSpPr>
          <p:cNvPr id="408" name="Google Shape;408;p39"/>
          <p:cNvSpPr txBox="1"/>
          <p:nvPr/>
        </p:nvSpPr>
        <p:spPr>
          <a:xfrm>
            <a:off x="669199" y="380875"/>
            <a:ext cx="4465200" cy="523200"/>
          </a:xfrm>
          <a:prstGeom prst="rect">
            <a:avLst/>
          </a:prstGeom>
          <a:noFill/>
          <a:ln>
            <a:noFill/>
          </a:ln>
        </p:spPr>
        <p:txBody>
          <a:bodyPr anchorCtr="0" anchor="t" bIns="0" lIns="0" spcFirstLastPara="1" rIns="0" wrap="square" tIns="0">
            <a:spAutoFit/>
          </a:bodyPr>
          <a:lstStyle/>
          <a:p>
            <a:pPr indent="0" lvl="0" marL="0" marR="0" rtl="0" algn="l">
              <a:lnSpc>
                <a:spcPct val="140002"/>
              </a:lnSpc>
              <a:spcBef>
                <a:spcPts val="0"/>
              </a:spcBef>
              <a:spcAft>
                <a:spcPts val="0"/>
              </a:spcAft>
              <a:buNone/>
            </a:pPr>
            <a:r>
              <a:rPr b="1" lang="en" sz="3400">
                <a:solidFill>
                  <a:srgbClr val="FFFFFF"/>
                </a:solidFill>
                <a:latin typeface="Montserrat"/>
                <a:ea typeface="Montserrat"/>
                <a:cs typeface="Montserrat"/>
                <a:sym typeface="Montserrat"/>
              </a:rPr>
              <a:t>GLOBAL TREND</a:t>
            </a:r>
            <a:endParaRPr sz="600"/>
          </a:p>
        </p:txBody>
      </p:sp>
      <p:grpSp>
        <p:nvGrpSpPr>
          <p:cNvPr id="409" name="Google Shape;409;p39"/>
          <p:cNvGrpSpPr/>
          <p:nvPr/>
        </p:nvGrpSpPr>
        <p:grpSpPr>
          <a:xfrm>
            <a:off x="669200" y="973491"/>
            <a:ext cx="3097949" cy="425784"/>
            <a:chOff x="669200" y="973525"/>
            <a:chExt cx="3097949" cy="449994"/>
          </a:xfrm>
        </p:grpSpPr>
        <p:sp>
          <p:nvSpPr>
            <p:cNvPr id="410" name="Google Shape;410;p39"/>
            <p:cNvSpPr/>
            <p:nvPr/>
          </p:nvSpPr>
          <p:spPr>
            <a:xfrm>
              <a:off x="669200" y="982701"/>
              <a:ext cx="2963037" cy="440818"/>
            </a:xfrm>
            <a:custGeom>
              <a:rect b="b" l="l" r="r" t="t"/>
              <a:pathLst>
                <a:path extrusionOk="0" h="1130303" w="7696200">
                  <a:moveTo>
                    <a:pt x="0" y="0"/>
                  </a:moveTo>
                  <a:lnTo>
                    <a:pt x="7696200" y="0"/>
                  </a:lnTo>
                  <a:lnTo>
                    <a:pt x="7696200" y="1130303"/>
                  </a:lnTo>
                  <a:lnTo>
                    <a:pt x="0" y="1130303"/>
                  </a:lnTo>
                  <a:lnTo>
                    <a:pt x="0" y="0"/>
                  </a:lnTo>
                  <a:close/>
                </a:path>
              </a:pathLst>
            </a:custGeom>
            <a:blipFill rotWithShape="1">
              <a:blip r:embed="rId4">
                <a:alphaModFix/>
              </a:blip>
              <a:stretch>
                <a:fillRect b="0" l="0" r="0" t="0"/>
              </a:stretch>
            </a:blipFill>
            <a:ln>
              <a:noFill/>
            </a:ln>
          </p:spPr>
        </p:sp>
        <p:sp>
          <p:nvSpPr>
            <p:cNvPr id="411" name="Google Shape;411;p39"/>
            <p:cNvSpPr txBox="1"/>
            <p:nvPr/>
          </p:nvSpPr>
          <p:spPr>
            <a:xfrm>
              <a:off x="742249" y="973525"/>
              <a:ext cx="3024900" cy="43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900">
                  <a:solidFill>
                    <a:srgbClr val="FFFFFF"/>
                  </a:solidFill>
                  <a:latin typeface="Montserrat"/>
                  <a:ea typeface="Montserrat"/>
                  <a:cs typeface="Montserrat"/>
                  <a:sym typeface="Montserrat"/>
                </a:rPr>
                <a:t>Despite the rapid revival of interest in airships around the world, the field is still untapped and the market is far from being saturated</a:t>
              </a:r>
              <a:endParaRPr sz="600"/>
            </a:p>
          </p:txBody>
        </p:sp>
      </p:grpSp>
      <p:grpSp>
        <p:nvGrpSpPr>
          <p:cNvPr id="412" name="Google Shape;412;p39"/>
          <p:cNvGrpSpPr/>
          <p:nvPr/>
        </p:nvGrpSpPr>
        <p:grpSpPr>
          <a:xfrm>
            <a:off x="324878" y="1785951"/>
            <a:ext cx="3786592" cy="2464878"/>
            <a:chOff x="458703" y="1845601"/>
            <a:chExt cx="3786592" cy="2464878"/>
          </a:xfrm>
        </p:grpSpPr>
        <p:sp>
          <p:nvSpPr>
            <p:cNvPr id="413" name="Google Shape;413;p39"/>
            <p:cNvSpPr/>
            <p:nvPr/>
          </p:nvSpPr>
          <p:spPr>
            <a:xfrm>
              <a:off x="458703" y="1845601"/>
              <a:ext cx="3786592" cy="2464878"/>
            </a:xfrm>
            <a:custGeom>
              <a:rect b="b" l="l" r="r" t="t"/>
              <a:pathLst>
                <a:path extrusionOk="0" h="5765797" w="9835305">
                  <a:moveTo>
                    <a:pt x="0" y="0"/>
                  </a:moveTo>
                  <a:lnTo>
                    <a:pt x="9835305" y="0"/>
                  </a:lnTo>
                  <a:lnTo>
                    <a:pt x="9835305" y="5765796"/>
                  </a:lnTo>
                  <a:lnTo>
                    <a:pt x="0" y="5765796"/>
                  </a:lnTo>
                  <a:lnTo>
                    <a:pt x="0" y="0"/>
                  </a:lnTo>
                  <a:close/>
                </a:path>
              </a:pathLst>
            </a:custGeom>
            <a:blipFill rotWithShape="1">
              <a:blip r:embed="rId5">
                <a:alphaModFix/>
              </a:blip>
              <a:stretch>
                <a:fillRect b="0" l="-4075" r="0" t="0"/>
              </a:stretch>
            </a:blipFill>
            <a:ln>
              <a:noFill/>
            </a:ln>
          </p:spPr>
        </p:sp>
        <p:sp>
          <p:nvSpPr>
            <p:cNvPr id="414" name="Google Shape;414;p39"/>
            <p:cNvSpPr/>
            <p:nvPr/>
          </p:nvSpPr>
          <p:spPr>
            <a:xfrm>
              <a:off x="1816502" y="2131350"/>
              <a:ext cx="34275" cy="38059"/>
            </a:xfrm>
            <a:custGeom>
              <a:rect b="b" l="l" r="r" t="t"/>
              <a:pathLst>
                <a:path extrusionOk="0" h="89027" w="89027">
                  <a:moveTo>
                    <a:pt x="0" y="0"/>
                  </a:moveTo>
                  <a:lnTo>
                    <a:pt x="0" y="89027"/>
                  </a:lnTo>
                  <a:lnTo>
                    <a:pt x="89027" y="89027"/>
                  </a:lnTo>
                  <a:lnTo>
                    <a:pt x="89027" y="0"/>
                  </a:lnTo>
                  <a:close/>
                </a:path>
              </a:pathLst>
            </a:custGeom>
            <a:solidFill>
              <a:srgbClr val="FFFFFF"/>
            </a:solidFill>
            <a:ln>
              <a:noFill/>
            </a:ln>
          </p:spPr>
        </p:sp>
        <p:sp>
          <p:nvSpPr>
            <p:cNvPr id="415" name="Google Shape;415;p39"/>
            <p:cNvSpPr/>
            <p:nvPr/>
          </p:nvSpPr>
          <p:spPr>
            <a:xfrm>
              <a:off x="1280027" y="2148020"/>
              <a:ext cx="552515" cy="434341"/>
            </a:xfrm>
            <a:custGeom>
              <a:rect b="b" l="l" r="r" t="t"/>
              <a:pathLst>
                <a:path extrusionOk="0" h="1016003" w="1435103">
                  <a:moveTo>
                    <a:pt x="0" y="0"/>
                  </a:moveTo>
                  <a:lnTo>
                    <a:pt x="1435103" y="0"/>
                  </a:lnTo>
                  <a:lnTo>
                    <a:pt x="1435103" y="1016003"/>
                  </a:lnTo>
                  <a:lnTo>
                    <a:pt x="0" y="1016003"/>
                  </a:lnTo>
                  <a:lnTo>
                    <a:pt x="0" y="0"/>
                  </a:lnTo>
                  <a:close/>
                </a:path>
              </a:pathLst>
            </a:custGeom>
            <a:blipFill rotWithShape="1">
              <a:blip r:embed="rId6">
                <a:alphaModFix/>
              </a:blip>
              <a:stretch>
                <a:fillRect b="-1248" l="0" r="0" t="0"/>
              </a:stretch>
            </a:blipFill>
            <a:ln>
              <a:noFill/>
            </a:ln>
          </p:spPr>
        </p:sp>
        <p:sp>
          <p:nvSpPr>
            <p:cNvPr id="416" name="Google Shape;416;p39"/>
            <p:cNvSpPr/>
            <p:nvPr/>
          </p:nvSpPr>
          <p:spPr>
            <a:xfrm>
              <a:off x="1190443" y="2470907"/>
              <a:ext cx="191706" cy="212877"/>
            </a:xfrm>
            <a:custGeom>
              <a:rect b="b" l="l" r="r" t="t"/>
              <a:pathLst>
                <a:path extrusionOk="0" h="497957" w="497938">
                  <a:moveTo>
                    <a:pt x="0" y="0"/>
                  </a:moveTo>
                  <a:lnTo>
                    <a:pt x="497939" y="0"/>
                  </a:lnTo>
                  <a:lnTo>
                    <a:pt x="497939" y="497957"/>
                  </a:lnTo>
                  <a:lnTo>
                    <a:pt x="0" y="497957"/>
                  </a:lnTo>
                  <a:lnTo>
                    <a:pt x="0" y="0"/>
                  </a:lnTo>
                  <a:close/>
                </a:path>
              </a:pathLst>
            </a:custGeom>
            <a:blipFill rotWithShape="1">
              <a:blip r:embed="rId7">
                <a:alphaModFix/>
              </a:blip>
              <a:stretch>
                <a:fillRect b="0" l="0" r="0" t="0"/>
              </a:stretch>
            </a:blipFill>
            <a:ln>
              <a:noFill/>
            </a:ln>
          </p:spPr>
        </p:sp>
        <p:sp>
          <p:nvSpPr>
            <p:cNvPr id="417" name="Google Shape;417;p39"/>
            <p:cNvSpPr txBox="1"/>
            <p:nvPr/>
          </p:nvSpPr>
          <p:spPr>
            <a:xfrm>
              <a:off x="1947026" y="1960575"/>
              <a:ext cx="16305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800">
                  <a:solidFill>
                    <a:srgbClr val="FFFFFF"/>
                  </a:solidFill>
                  <a:latin typeface="Montserrat"/>
                  <a:ea typeface="Montserrat"/>
                  <a:cs typeface="Montserrat"/>
                  <a:sym typeface="Montserrat"/>
                </a:rPr>
                <a:t>3D visualization of AERONOVA's multi-purpose airship with a hybrid power unit</a:t>
              </a:r>
              <a:endParaRPr sz="600"/>
            </a:p>
          </p:txBody>
        </p:sp>
      </p:grpSp>
      <p:sp>
        <p:nvSpPr>
          <p:cNvPr id="418" name="Google Shape;418;p39"/>
          <p:cNvSpPr txBox="1"/>
          <p:nvPr/>
        </p:nvSpPr>
        <p:spPr>
          <a:xfrm>
            <a:off x="665875" y="4752850"/>
            <a:ext cx="2969700" cy="323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SOLARGROUP is an innovative service for micro-investors.</a:t>
            </a:r>
            <a:endParaRPr sz="7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This video was created using AI</a:t>
            </a:r>
            <a:endParaRPr sz="700">
              <a:solidFill>
                <a:schemeClr val="lt1"/>
              </a:solidFill>
              <a:latin typeface="Montserrat"/>
              <a:ea typeface="Montserrat"/>
              <a:cs typeface="Montserrat"/>
              <a:sym typeface="Montserrat"/>
            </a:endParaRPr>
          </a:p>
          <a:p>
            <a:pPr indent="0" lvl="0" marL="0" marR="0" rtl="0" algn="l">
              <a:lnSpc>
                <a:spcPct val="117909"/>
              </a:lnSpc>
              <a:spcBef>
                <a:spcPts val="0"/>
              </a:spcBef>
              <a:spcAft>
                <a:spcPts val="0"/>
              </a:spcAft>
              <a:buNone/>
            </a:pPr>
            <a:r>
              <a:t/>
            </a:r>
            <a:endParaRPr sz="700">
              <a:solidFill>
                <a:srgbClr val="FFFFFF"/>
              </a:solidFill>
              <a:latin typeface="Montserrat"/>
              <a:ea typeface="Montserrat"/>
              <a:cs typeface="Montserrat"/>
              <a:sym typeface="Montserrat"/>
            </a:endParaRPr>
          </a:p>
        </p:txBody>
      </p:sp>
      <p:grpSp>
        <p:nvGrpSpPr>
          <p:cNvPr id="419" name="Google Shape;419;p39"/>
          <p:cNvGrpSpPr/>
          <p:nvPr/>
        </p:nvGrpSpPr>
        <p:grpSpPr>
          <a:xfrm>
            <a:off x="669211" y="3931400"/>
            <a:ext cx="1924769" cy="304039"/>
            <a:chOff x="669211" y="3931400"/>
            <a:chExt cx="1924769" cy="304039"/>
          </a:xfrm>
        </p:grpSpPr>
        <p:sp>
          <p:nvSpPr>
            <p:cNvPr id="420" name="Google Shape;420;p39"/>
            <p:cNvSpPr/>
            <p:nvPr/>
          </p:nvSpPr>
          <p:spPr>
            <a:xfrm>
              <a:off x="669211" y="3931400"/>
              <a:ext cx="1853119" cy="304039"/>
            </a:xfrm>
            <a:custGeom>
              <a:rect b="b" l="l" r="r" t="t"/>
              <a:pathLst>
                <a:path extrusionOk="0" h="711203" w="4813297">
                  <a:moveTo>
                    <a:pt x="0" y="0"/>
                  </a:moveTo>
                  <a:lnTo>
                    <a:pt x="4813297" y="0"/>
                  </a:lnTo>
                  <a:lnTo>
                    <a:pt x="4813297" y="711203"/>
                  </a:lnTo>
                  <a:lnTo>
                    <a:pt x="0" y="711203"/>
                  </a:lnTo>
                  <a:lnTo>
                    <a:pt x="0" y="0"/>
                  </a:lnTo>
                  <a:close/>
                </a:path>
              </a:pathLst>
            </a:custGeom>
            <a:blipFill rotWithShape="1">
              <a:blip r:embed="rId8">
                <a:alphaModFix/>
              </a:blip>
              <a:stretch>
                <a:fillRect b="0" l="0" r="0" t="0"/>
              </a:stretch>
            </a:blipFill>
            <a:ln>
              <a:noFill/>
            </a:ln>
          </p:spPr>
        </p:sp>
        <p:sp>
          <p:nvSpPr>
            <p:cNvPr id="421" name="Google Shape;421;p39"/>
            <p:cNvSpPr txBox="1"/>
            <p:nvPr/>
          </p:nvSpPr>
          <p:spPr>
            <a:xfrm>
              <a:off x="728280" y="3951164"/>
              <a:ext cx="1865700" cy="24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800">
                  <a:solidFill>
                    <a:srgbClr val="FFFFFF"/>
                  </a:solidFill>
                  <a:latin typeface="Montserrat"/>
                  <a:ea typeface="Montserrat"/>
                  <a:cs typeface="Montserrat"/>
                  <a:sym typeface="Montserrat"/>
                </a:rPr>
                <a:t>We have everything we need to become a market leader</a:t>
              </a:r>
              <a:endParaRPr sz="600"/>
            </a:p>
          </p:txBody>
        </p:sp>
      </p:grpSp>
    </p:spTree>
  </p:cSld>
  <p:clrMapOvr>
    <a:masterClrMapping/>
  </p:clrMapOvr>
  <p:transition spd="med">
    <p:push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408"/>
                                        </p:tgtEl>
                                        <p:attrNameLst>
                                          <p:attrName>style.visibility</p:attrName>
                                        </p:attrNameLst>
                                      </p:cBhvr>
                                      <p:to>
                                        <p:strVal val="visible"/>
                                      </p:to>
                                    </p:set>
                                    <p:anim calcmode="lin" valueType="num">
                                      <p:cBhvr additive="base">
                                        <p:cTn dur="500"/>
                                        <p:tgtEl>
                                          <p:spTgt spid="408"/>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8">
                                  <p:stCondLst>
                                    <p:cond delay="0"/>
                                  </p:stCondLst>
                                  <p:childTnLst>
                                    <p:set>
                                      <p:cBhvr>
                                        <p:cTn dur="1" fill="hold">
                                          <p:stCondLst>
                                            <p:cond delay="0"/>
                                          </p:stCondLst>
                                        </p:cTn>
                                        <p:tgtEl>
                                          <p:spTgt spid="409"/>
                                        </p:tgtEl>
                                        <p:attrNameLst>
                                          <p:attrName>style.visibility</p:attrName>
                                        </p:attrNameLst>
                                      </p:cBhvr>
                                      <p:to>
                                        <p:strVal val="visible"/>
                                      </p:to>
                                    </p:set>
                                    <p:anim calcmode="lin" valueType="num">
                                      <p:cBhvr additive="base">
                                        <p:cTn dur="500"/>
                                        <p:tgtEl>
                                          <p:spTgt spid="409"/>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412"/>
                                        </p:tgtEl>
                                        <p:attrNameLst>
                                          <p:attrName>style.visibility</p:attrName>
                                        </p:attrNameLst>
                                      </p:cBhvr>
                                      <p:to>
                                        <p:strVal val="visible"/>
                                      </p:to>
                                    </p:set>
                                    <p:anim calcmode="lin" valueType="num">
                                      <p:cBhvr additive="base">
                                        <p:cTn dur="500"/>
                                        <p:tgtEl>
                                          <p:spTgt spid="412"/>
                                        </p:tgtEl>
                                        <p:attrNameLst>
                                          <p:attrName>ppt_x</p:attrName>
                                        </p:attrNameLst>
                                      </p:cBhvr>
                                      <p:tavLst>
                                        <p:tav fmla="" tm="0">
                                          <p:val>
                                            <p:strVal val="#ppt_x-1"/>
                                          </p:val>
                                        </p:tav>
                                        <p:tav fmla="" tm="100000">
                                          <p:val>
                                            <p:strVal val="#ppt_x"/>
                                          </p:val>
                                        </p:tav>
                                      </p:tavLst>
                                    </p:anim>
                                  </p:childTnLst>
                                </p:cTn>
                              </p:par>
                            </p:childTnLst>
                          </p:cTn>
                        </p:par>
                        <p:par>
                          <p:cTn fill="hold">
                            <p:stCondLst>
                              <p:cond delay="1500"/>
                            </p:stCondLst>
                            <p:childTnLst>
                              <p:par>
                                <p:cTn fill="hold" nodeType="afterEffect" presetClass="entr" presetID="2" presetSubtype="8">
                                  <p:stCondLst>
                                    <p:cond delay="0"/>
                                  </p:stCondLst>
                                  <p:childTnLst>
                                    <p:set>
                                      <p:cBhvr>
                                        <p:cTn dur="1" fill="hold">
                                          <p:stCondLst>
                                            <p:cond delay="0"/>
                                          </p:stCondLst>
                                        </p:cTn>
                                        <p:tgtEl>
                                          <p:spTgt spid="419"/>
                                        </p:tgtEl>
                                        <p:attrNameLst>
                                          <p:attrName>style.visibility</p:attrName>
                                        </p:attrNameLst>
                                      </p:cBhvr>
                                      <p:to>
                                        <p:strVal val="visible"/>
                                      </p:to>
                                    </p:set>
                                    <p:anim calcmode="lin" valueType="num">
                                      <p:cBhvr additive="base">
                                        <p:cTn dur="500"/>
                                        <p:tgtEl>
                                          <p:spTgt spid="419"/>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2" presetSubtype="2">
                                  <p:stCondLst>
                                    <p:cond delay="0"/>
                                  </p:stCondLst>
                                  <p:childTnLst>
                                    <p:set>
                                      <p:cBhvr>
                                        <p:cTn dur="1" fill="hold">
                                          <p:stCondLst>
                                            <p:cond delay="0"/>
                                          </p:stCondLst>
                                        </p:cTn>
                                        <p:tgtEl>
                                          <p:spTgt spid="407"/>
                                        </p:tgtEl>
                                        <p:attrNameLst>
                                          <p:attrName>style.visibility</p:attrName>
                                        </p:attrNameLst>
                                      </p:cBhvr>
                                      <p:to>
                                        <p:strVal val="visible"/>
                                      </p:to>
                                    </p:set>
                                    <p:anim calcmode="lin" valueType="num">
                                      <p:cBhvr additive="base">
                                        <p:cTn dur="600"/>
                                        <p:tgtEl>
                                          <p:spTgt spid="407"/>
                                        </p:tgtEl>
                                        <p:attrNameLst>
                                          <p:attrName>ppt_x</p:attrName>
                                        </p:attrNameLst>
                                      </p:cBhvr>
                                      <p:tavLst>
                                        <p:tav fmla="" tm="0">
                                          <p:val>
                                            <p:strVal val="#ppt_x+1"/>
                                          </p:val>
                                        </p:tav>
                                        <p:tav fmla="" tm="100000">
                                          <p:val>
                                            <p:strVal val="#ppt_x"/>
                                          </p:val>
                                        </p:tav>
                                      </p:tavLst>
                                    </p:anim>
                                  </p:childTnLst>
                                </p:cTn>
                              </p:par>
                            </p:childTnLst>
                          </p:cTn>
                        </p:par>
                        <p:par>
                          <p:cTn fill="hold">
                            <p:stCondLst>
                              <p:cond delay="2600"/>
                            </p:stCondLst>
                            <p:childTnLst>
                              <p:par>
                                <p:cTn fill="hold" nodeType="afterEffect" presetClass="entr" presetID="2" presetSubtype="2">
                                  <p:stCondLst>
                                    <p:cond delay="0"/>
                                  </p:stCondLst>
                                  <p:childTnLst>
                                    <p:set>
                                      <p:cBhvr>
                                        <p:cTn dur="1" fill="hold">
                                          <p:stCondLst>
                                            <p:cond delay="0"/>
                                          </p:stCondLst>
                                        </p:cTn>
                                        <p:tgtEl>
                                          <p:spTgt spid="405"/>
                                        </p:tgtEl>
                                        <p:attrNameLst>
                                          <p:attrName>style.visibility</p:attrName>
                                        </p:attrNameLst>
                                      </p:cBhvr>
                                      <p:to>
                                        <p:strVal val="visible"/>
                                      </p:to>
                                    </p:set>
                                    <p:anim calcmode="lin" valueType="num">
                                      <p:cBhvr additive="base">
                                        <p:cTn dur="500"/>
                                        <p:tgtEl>
                                          <p:spTgt spid="405"/>
                                        </p:tgtEl>
                                        <p:attrNameLst>
                                          <p:attrName>ppt_x</p:attrName>
                                        </p:attrNameLst>
                                      </p:cBhvr>
                                      <p:tavLst>
                                        <p:tav fmla="" tm="0">
                                          <p:val>
                                            <p:strVal val="#ppt_x+1"/>
                                          </p:val>
                                        </p:tav>
                                        <p:tav fmla="" tm="100000">
                                          <p:val>
                                            <p:strVal val="#ppt_x"/>
                                          </p:val>
                                        </p:tav>
                                      </p:tavLst>
                                    </p:anim>
                                  </p:childTnLst>
                                </p:cTn>
                              </p:par>
                            </p:childTnLst>
                          </p:cTn>
                        </p:par>
                        <p:par>
                          <p:cTn fill="hold">
                            <p:stCondLst>
                              <p:cond delay="3100"/>
                            </p:stCondLst>
                            <p:childTnLst>
                              <p:par>
                                <p:cTn fill="hold" nodeType="afterEffect" presetClass="entr" presetID="2" presetSubtype="2">
                                  <p:stCondLst>
                                    <p:cond delay="0"/>
                                  </p:stCondLst>
                                  <p:childTnLst>
                                    <p:set>
                                      <p:cBhvr>
                                        <p:cTn dur="1" fill="hold">
                                          <p:stCondLst>
                                            <p:cond delay="0"/>
                                          </p:stCondLst>
                                        </p:cTn>
                                        <p:tgtEl>
                                          <p:spTgt spid="404"/>
                                        </p:tgtEl>
                                        <p:attrNameLst>
                                          <p:attrName>style.visibility</p:attrName>
                                        </p:attrNameLst>
                                      </p:cBhvr>
                                      <p:to>
                                        <p:strVal val="visible"/>
                                      </p:to>
                                    </p:set>
                                    <p:anim calcmode="lin" valueType="num">
                                      <p:cBhvr additive="base">
                                        <p:cTn dur="500"/>
                                        <p:tgtEl>
                                          <p:spTgt spid="404"/>
                                        </p:tgtEl>
                                        <p:attrNameLst>
                                          <p:attrName>ppt_x</p:attrName>
                                        </p:attrNameLst>
                                      </p:cBhvr>
                                      <p:tavLst>
                                        <p:tav fmla="" tm="0">
                                          <p:val>
                                            <p:strVal val="#ppt_x+1"/>
                                          </p:val>
                                        </p:tav>
                                        <p:tav fmla="" tm="100000">
                                          <p:val>
                                            <p:strVal val="#ppt_x"/>
                                          </p:val>
                                        </p:tav>
                                      </p:tavLst>
                                    </p:anim>
                                  </p:childTnLst>
                                </p:cTn>
                              </p:par>
                            </p:childTnLst>
                          </p:cTn>
                        </p:par>
                        <p:par>
                          <p:cTn fill="hold">
                            <p:stCondLst>
                              <p:cond delay="3600"/>
                            </p:stCondLst>
                            <p:childTnLst>
                              <p:par>
                                <p:cTn fill="hold" nodeType="afterEffect" presetClass="entr" presetID="2" presetSubtype="2">
                                  <p:stCondLst>
                                    <p:cond delay="0"/>
                                  </p:stCondLst>
                                  <p:childTnLst>
                                    <p:set>
                                      <p:cBhvr>
                                        <p:cTn dur="1" fill="hold">
                                          <p:stCondLst>
                                            <p:cond delay="0"/>
                                          </p:stCondLst>
                                        </p:cTn>
                                        <p:tgtEl>
                                          <p:spTgt spid="406"/>
                                        </p:tgtEl>
                                        <p:attrNameLst>
                                          <p:attrName>style.visibility</p:attrName>
                                        </p:attrNameLst>
                                      </p:cBhvr>
                                      <p:to>
                                        <p:strVal val="visible"/>
                                      </p:to>
                                    </p:set>
                                    <p:anim calcmode="lin" valueType="num">
                                      <p:cBhvr additive="base">
                                        <p:cTn dur="600"/>
                                        <p:tgtEl>
                                          <p:spTgt spid="406"/>
                                        </p:tgtEl>
                                        <p:attrNameLst>
                                          <p:attrName>ppt_x</p:attrName>
                                        </p:attrNameLst>
                                      </p:cBhvr>
                                      <p:tavLst>
                                        <p:tav fmla="" tm="0">
                                          <p:val>
                                            <p:strVal val="#ppt_x+1"/>
                                          </p:val>
                                        </p:tav>
                                        <p:tav fmla="" tm="100000">
                                          <p:val>
                                            <p:strVal val="#ppt_x"/>
                                          </p:val>
                                        </p:tav>
                                      </p:tavLst>
                                    </p:anim>
                                  </p:childTnLst>
                                </p:cTn>
                              </p:par>
                            </p:childTnLst>
                          </p:cTn>
                        </p:par>
                        <p:par>
                          <p:cTn fill="hold">
                            <p:stCondLst>
                              <p:cond delay="4200"/>
                            </p:stCondLst>
                            <p:childTnLst>
                              <p:par>
                                <p:cTn fill="hold" nodeType="afterEffect" presetClass="entr" presetID="2" presetSubtype="8">
                                  <p:stCondLst>
                                    <p:cond delay="0"/>
                                  </p:stCondLst>
                                  <p:childTnLst>
                                    <p:set>
                                      <p:cBhvr>
                                        <p:cTn dur="1" fill="hold">
                                          <p:stCondLst>
                                            <p:cond delay="0"/>
                                          </p:stCondLst>
                                        </p:cTn>
                                        <p:tgtEl>
                                          <p:spTgt spid="418"/>
                                        </p:tgtEl>
                                        <p:attrNameLst>
                                          <p:attrName>style.visibility</p:attrName>
                                        </p:attrNameLst>
                                      </p:cBhvr>
                                      <p:to>
                                        <p:strVal val="visible"/>
                                      </p:to>
                                    </p:set>
                                    <p:anim calcmode="lin" valueType="num">
                                      <p:cBhvr additive="base">
                                        <p:cTn dur="500"/>
                                        <p:tgtEl>
                                          <p:spTgt spid="41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1216"/>
        </a:solidFill>
      </p:bgPr>
    </p:bg>
    <p:spTree>
      <p:nvGrpSpPr>
        <p:cNvPr id="425" name="Shape 425"/>
        <p:cNvGrpSpPr/>
        <p:nvPr/>
      </p:nvGrpSpPr>
      <p:grpSpPr>
        <a:xfrm>
          <a:off x="0" y="0"/>
          <a:ext cx="0" cy="0"/>
          <a:chOff x="0" y="0"/>
          <a:chExt cx="0" cy="0"/>
        </a:xfrm>
      </p:grpSpPr>
      <p:sp>
        <p:nvSpPr>
          <p:cNvPr id="426" name="Google Shape;426;p40"/>
          <p:cNvSpPr/>
          <p:nvPr/>
        </p:nvSpPr>
        <p:spPr>
          <a:xfrm>
            <a:off x="0" y="1000"/>
            <a:ext cx="9142856" cy="5141501"/>
          </a:xfrm>
          <a:custGeom>
            <a:rect b="b" l="l" r="r" t="t"/>
            <a:pathLst>
              <a:path extrusionOk="0" h="12026903" w="21386797">
                <a:moveTo>
                  <a:pt x="0" y="0"/>
                </a:moveTo>
                <a:lnTo>
                  <a:pt x="21386797" y="0"/>
                </a:lnTo>
                <a:lnTo>
                  <a:pt x="21386797" y="12026903"/>
                </a:lnTo>
                <a:lnTo>
                  <a:pt x="0" y="12026903"/>
                </a:lnTo>
                <a:lnTo>
                  <a:pt x="0" y="0"/>
                </a:lnTo>
                <a:close/>
              </a:path>
            </a:pathLst>
          </a:custGeom>
          <a:blipFill rotWithShape="1">
            <a:blip r:embed="rId3">
              <a:alphaModFix/>
            </a:blip>
            <a:stretch>
              <a:fillRect b="-489" l="0" r="-889" t="-458"/>
            </a:stretch>
          </a:blipFill>
          <a:ln>
            <a:noFill/>
          </a:ln>
        </p:spPr>
      </p:sp>
      <p:sp>
        <p:nvSpPr>
          <p:cNvPr id="427" name="Google Shape;427;p40"/>
          <p:cNvSpPr/>
          <p:nvPr/>
        </p:nvSpPr>
        <p:spPr>
          <a:xfrm>
            <a:off x="4774407" y="0"/>
            <a:ext cx="4368443" cy="2891942"/>
          </a:xfrm>
          <a:custGeom>
            <a:rect b="b" l="l" r="r" t="t"/>
            <a:pathLst>
              <a:path extrusionOk="0" h="9037320" w="15063597">
                <a:moveTo>
                  <a:pt x="0" y="0"/>
                </a:moveTo>
                <a:lnTo>
                  <a:pt x="0" y="8844280"/>
                </a:lnTo>
                <a:cubicBezTo>
                  <a:pt x="0" y="8895462"/>
                  <a:pt x="20320" y="8944611"/>
                  <a:pt x="56515" y="8980805"/>
                </a:cubicBezTo>
                <a:cubicBezTo>
                  <a:pt x="92710" y="9017000"/>
                  <a:pt x="141859" y="9037320"/>
                  <a:pt x="193040" y="9037320"/>
                </a:cubicBezTo>
                <a:lnTo>
                  <a:pt x="15063597" y="9037320"/>
                </a:lnTo>
                <a:lnTo>
                  <a:pt x="15063597" y="0"/>
                </a:lnTo>
                <a:close/>
              </a:path>
            </a:pathLst>
          </a:custGeom>
          <a:blipFill rotWithShape="1">
            <a:blip r:embed="rId4">
              <a:alphaModFix amt="54000"/>
            </a:blip>
            <a:stretch>
              <a:fillRect b="-1005" l="0" r="-85253" t="-72677"/>
            </a:stretch>
          </a:blipFill>
          <a:ln>
            <a:noFill/>
          </a:ln>
        </p:spPr>
        <p:txBody>
          <a:bodyPr anchorCtr="0" anchor="ctr" bIns="36550" lIns="36550" spcFirstLastPara="1" rIns="36550" wrap="square" tIns="36550">
            <a:noAutofit/>
          </a:bodyPr>
          <a:lstStyle/>
          <a:p>
            <a:pPr indent="0" lvl="0" marL="0" rtl="0" algn="l">
              <a:spcBef>
                <a:spcPts val="0"/>
              </a:spcBef>
              <a:spcAft>
                <a:spcPts val="0"/>
              </a:spcAft>
              <a:buNone/>
            </a:pPr>
            <a:r>
              <a:t/>
            </a:r>
            <a:endParaRPr/>
          </a:p>
        </p:txBody>
      </p:sp>
      <p:sp>
        <p:nvSpPr>
          <p:cNvPr id="428" name="Google Shape;428;p40"/>
          <p:cNvSpPr/>
          <p:nvPr/>
        </p:nvSpPr>
        <p:spPr>
          <a:xfrm>
            <a:off x="2430654" y="2719536"/>
            <a:ext cx="6709768" cy="2423019"/>
          </a:xfrm>
          <a:custGeom>
            <a:rect b="b" l="l" r="r" t="t"/>
            <a:pathLst>
              <a:path extrusionOk="0" h="5667880" w="17427969">
                <a:moveTo>
                  <a:pt x="0" y="0"/>
                </a:moveTo>
                <a:lnTo>
                  <a:pt x="17427969" y="0"/>
                </a:lnTo>
                <a:lnTo>
                  <a:pt x="17427969" y="5667880"/>
                </a:lnTo>
                <a:lnTo>
                  <a:pt x="0" y="5667880"/>
                </a:lnTo>
                <a:lnTo>
                  <a:pt x="0" y="0"/>
                </a:lnTo>
                <a:close/>
              </a:path>
            </a:pathLst>
          </a:custGeom>
          <a:blipFill rotWithShape="1">
            <a:blip r:embed="rId5">
              <a:alphaModFix amt="52000"/>
            </a:blip>
            <a:stretch>
              <a:fillRect b="-7776" l="0" r="-1507" t="0"/>
            </a:stretch>
          </a:blipFill>
          <a:ln>
            <a:noFill/>
          </a:ln>
        </p:spPr>
      </p:sp>
      <p:sp>
        <p:nvSpPr>
          <p:cNvPr id="429" name="Google Shape;429;p40"/>
          <p:cNvSpPr txBox="1"/>
          <p:nvPr/>
        </p:nvSpPr>
        <p:spPr>
          <a:xfrm>
            <a:off x="669200" y="362700"/>
            <a:ext cx="4105200" cy="133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2900">
                <a:solidFill>
                  <a:srgbClr val="FFFFFF"/>
                </a:solidFill>
                <a:latin typeface="Montserrat"/>
                <a:ea typeface="Montserrat"/>
                <a:cs typeface="Montserrat"/>
                <a:sym typeface="Montserrat"/>
              </a:rPr>
              <a:t>HOW MUCH PROFIT DO AIRSHIPS GENERATE?</a:t>
            </a:r>
            <a:endParaRPr sz="600"/>
          </a:p>
        </p:txBody>
      </p:sp>
      <p:grpSp>
        <p:nvGrpSpPr>
          <p:cNvPr id="430" name="Google Shape;430;p40"/>
          <p:cNvGrpSpPr/>
          <p:nvPr/>
        </p:nvGrpSpPr>
        <p:grpSpPr>
          <a:xfrm>
            <a:off x="669211" y="2235443"/>
            <a:ext cx="3101328" cy="532068"/>
            <a:chOff x="669211" y="2235443"/>
            <a:chExt cx="3101328" cy="532068"/>
          </a:xfrm>
        </p:grpSpPr>
        <p:sp>
          <p:nvSpPr>
            <p:cNvPr id="431" name="Google Shape;431;p40"/>
            <p:cNvSpPr/>
            <p:nvPr/>
          </p:nvSpPr>
          <p:spPr>
            <a:xfrm>
              <a:off x="669211" y="2235443"/>
              <a:ext cx="2963037" cy="532068"/>
            </a:xfrm>
            <a:custGeom>
              <a:rect b="b" l="l" r="r" t="t"/>
              <a:pathLst>
                <a:path extrusionOk="0" h="1244603" w="7696200">
                  <a:moveTo>
                    <a:pt x="0" y="0"/>
                  </a:moveTo>
                  <a:lnTo>
                    <a:pt x="7696200" y="0"/>
                  </a:lnTo>
                  <a:lnTo>
                    <a:pt x="7696200" y="1244604"/>
                  </a:lnTo>
                  <a:lnTo>
                    <a:pt x="0" y="1244604"/>
                  </a:lnTo>
                  <a:lnTo>
                    <a:pt x="0" y="0"/>
                  </a:lnTo>
                  <a:close/>
                </a:path>
              </a:pathLst>
            </a:custGeom>
            <a:blipFill rotWithShape="1">
              <a:blip r:embed="rId6">
                <a:alphaModFix/>
              </a:blip>
              <a:stretch>
                <a:fillRect b="-21427" l="0" r="0" t="0"/>
              </a:stretch>
            </a:blipFill>
            <a:ln>
              <a:noFill/>
            </a:ln>
          </p:spPr>
        </p:sp>
        <p:sp>
          <p:nvSpPr>
            <p:cNvPr id="432" name="Google Shape;432;p40"/>
            <p:cNvSpPr txBox="1"/>
            <p:nvPr/>
          </p:nvSpPr>
          <p:spPr>
            <a:xfrm>
              <a:off x="743540" y="2255167"/>
              <a:ext cx="30270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800">
                  <a:solidFill>
                    <a:srgbClr val="FFFFFF"/>
                  </a:solidFill>
                  <a:latin typeface="Montserrat"/>
                  <a:ea typeface="Montserrat"/>
                  <a:cs typeface="Montserrat"/>
                  <a:sym typeface="Montserrat"/>
                </a:rPr>
                <a:t>Zeppelin NT is engaged in tourism only, organizing short tours from 30 minutes to 2 hours and charging from € 200 to € 890 per ticket. Two tourist airships earn € 150,000,000 per year</a:t>
              </a:r>
              <a:endParaRPr sz="600"/>
            </a:p>
          </p:txBody>
        </p:sp>
      </p:grpSp>
      <p:sp>
        <p:nvSpPr>
          <p:cNvPr id="433" name="Google Shape;433;p40"/>
          <p:cNvSpPr/>
          <p:nvPr/>
        </p:nvSpPr>
        <p:spPr>
          <a:xfrm>
            <a:off x="4816626" y="380877"/>
            <a:ext cx="3173284" cy="2242282"/>
          </a:xfrm>
          <a:custGeom>
            <a:rect b="b" l="l" r="r" t="t"/>
            <a:pathLst>
              <a:path extrusionOk="0" h="5245103" w="8242297">
                <a:moveTo>
                  <a:pt x="0" y="0"/>
                </a:moveTo>
                <a:lnTo>
                  <a:pt x="8242297" y="0"/>
                </a:lnTo>
                <a:lnTo>
                  <a:pt x="8242297" y="5245103"/>
                </a:lnTo>
                <a:lnTo>
                  <a:pt x="0" y="5245103"/>
                </a:lnTo>
                <a:lnTo>
                  <a:pt x="0" y="0"/>
                </a:lnTo>
                <a:close/>
              </a:path>
            </a:pathLst>
          </a:custGeom>
          <a:blipFill rotWithShape="1">
            <a:blip r:embed="rId7">
              <a:alphaModFix/>
            </a:blip>
            <a:stretch>
              <a:fillRect b="-86922" l="0" r="0" t="0"/>
            </a:stretch>
          </a:blipFill>
          <a:ln>
            <a:noFill/>
          </a:ln>
        </p:spPr>
      </p:sp>
      <p:grpSp>
        <p:nvGrpSpPr>
          <p:cNvPr id="434" name="Google Shape;434;p40"/>
          <p:cNvGrpSpPr/>
          <p:nvPr/>
        </p:nvGrpSpPr>
        <p:grpSpPr>
          <a:xfrm>
            <a:off x="4999959" y="536142"/>
            <a:ext cx="2828055" cy="1793529"/>
            <a:chOff x="5089399" y="631500"/>
            <a:chExt cx="2828055" cy="1938950"/>
          </a:xfrm>
        </p:grpSpPr>
        <p:sp>
          <p:nvSpPr>
            <p:cNvPr id="435" name="Google Shape;435;p40"/>
            <p:cNvSpPr/>
            <p:nvPr/>
          </p:nvSpPr>
          <p:spPr>
            <a:xfrm>
              <a:off x="5089408" y="1870077"/>
              <a:ext cx="2743010" cy="700373"/>
            </a:xfrm>
            <a:custGeom>
              <a:rect b="b" l="l" r="r" t="t"/>
              <a:pathLst>
                <a:path extrusionOk="0" h="1638300" w="7124700">
                  <a:moveTo>
                    <a:pt x="0" y="0"/>
                  </a:moveTo>
                  <a:lnTo>
                    <a:pt x="7124700" y="0"/>
                  </a:lnTo>
                  <a:lnTo>
                    <a:pt x="7124700" y="1638300"/>
                  </a:lnTo>
                  <a:lnTo>
                    <a:pt x="0" y="1638300"/>
                  </a:lnTo>
                  <a:lnTo>
                    <a:pt x="0" y="0"/>
                  </a:lnTo>
                  <a:close/>
                </a:path>
              </a:pathLst>
            </a:custGeom>
            <a:blipFill rotWithShape="1">
              <a:blip r:embed="rId8">
                <a:alphaModFix/>
              </a:blip>
              <a:stretch>
                <a:fillRect b="-15502" l="0" r="0" t="0"/>
              </a:stretch>
            </a:blipFill>
            <a:ln>
              <a:noFill/>
            </a:ln>
          </p:spPr>
        </p:sp>
        <p:sp>
          <p:nvSpPr>
            <p:cNvPr id="436" name="Google Shape;436;p40"/>
            <p:cNvSpPr txBox="1"/>
            <p:nvPr/>
          </p:nvSpPr>
          <p:spPr>
            <a:xfrm>
              <a:off x="5203954" y="1954018"/>
              <a:ext cx="2713500" cy="532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800">
                  <a:solidFill>
                    <a:srgbClr val="FFFFFF"/>
                  </a:solidFill>
                  <a:latin typeface="Montserrat"/>
                  <a:ea typeface="Montserrat"/>
                  <a:cs typeface="Montserrat"/>
                  <a:sym typeface="Montserrat"/>
                </a:rPr>
                <a:t>Our innovative technologies and developments will make it possible to design and produce more state-of-the-art airships, which will be sought after not only in tourism, but also in other fields</a:t>
              </a:r>
              <a:endParaRPr sz="600"/>
            </a:p>
          </p:txBody>
        </p:sp>
        <p:sp>
          <p:nvSpPr>
            <p:cNvPr id="437" name="Google Shape;437;p40"/>
            <p:cNvSpPr txBox="1"/>
            <p:nvPr/>
          </p:nvSpPr>
          <p:spPr>
            <a:xfrm>
              <a:off x="5089399" y="631500"/>
              <a:ext cx="2775300" cy="1131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1700">
                  <a:solidFill>
                    <a:srgbClr val="FFFFFF"/>
                  </a:solidFill>
                  <a:latin typeface="Montserrat"/>
                  <a:ea typeface="Montserrat"/>
                  <a:cs typeface="Montserrat"/>
                  <a:sym typeface="Montserrat"/>
                </a:rPr>
                <a:t>WE ARE BUILDING A HIGHLY PROFITABLE BUSINESS FOR ALL ITS PARTICIPANTS</a:t>
              </a:r>
              <a:endParaRPr sz="600"/>
            </a:p>
          </p:txBody>
        </p:sp>
      </p:grpSp>
      <p:grpSp>
        <p:nvGrpSpPr>
          <p:cNvPr id="438" name="Google Shape;438;p40"/>
          <p:cNvGrpSpPr/>
          <p:nvPr/>
        </p:nvGrpSpPr>
        <p:grpSpPr>
          <a:xfrm>
            <a:off x="680219" y="3404683"/>
            <a:ext cx="3160309" cy="1219200"/>
            <a:chOff x="680219" y="3404683"/>
            <a:chExt cx="3160309" cy="1219200"/>
          </a:xfrm>
        </p:grpSpPr>
        <p:sp>
          <p:nvSpPr>
            <p:cNvPr id="439" name="Google Shape;439;p40"/>
            <p:cNvSpPr/>
            <p:nvPr/>
          </p:nvSpPr>
          <p:spPr>
            <a:xfrm>
              <a:off x="680219" y="3404683"/>
              <a:ext cx="3160309" cy="1219200"/>
            </a:xfrm>
            <a:custGeom>
              <a:rect b="b" l="l" r="r" t="t"/>
              <a:pathLst>
                <a:path extrusionOk="0" h="3810000" w="10897616">
                  <a:moveTo>
                    <a:pt x="193040" y="0"/>
                  </a:moveTo>
                  <a:cubicBezTo>
                    <a:pt x="141859" y="0"/>
                    <a:pt x="92710" y="20320"/>
                    <a:pt x="56515" y="56515"/>
                  </a:cubicBezTo>
                  <a:cubicBezTo>
                    <a:pt x="20320" y="92710"/>
                    <a:pt x="0" y="141859"/>
                    <a:pt x="0" y="193040"/>
                  </a:cubicBezTo>
                  <a:lnTo>
                    <a:pt x="0" y="3625088"/>
                  </a:lnTo>
                  <a:cubicBezTo>
                    <a:pt x="0" y="3676269"/>
                    <a:pt x="20320" y="3725418"/>
                    <a:pt x="56515" y="3761613"/>
                  </a:cubicBezTo>
                  <a:cubicBezTo>
                    <a:pt x="79375" y="3784473"/>
                    <a:pt x="107188" y="3800856"/>
                    <a:pt x="137541" y="3810000"/>
                  </a:cubicBezTo>
                  <a:lnTo>
                    <a:pt x="10760075" y="3810000"/>
                  </a:lnTo>
                  <a:cubicBezTo>
                    <a:pt x="10790428" y="3800856"/>
                    <a:pt x="10818368" y="3784346"/>
                    <a:pt x="10841101" y="3761613"/>
                  </a:cubicBezTo>
                  <a:cubicBezTo>
                    <a:pt x="10877296" y="3725418"/>
                    <a:pt x="10897616" y="3676269"/>
                    <a:pt x="10897616" y="3625088"/>
                  </a:cubicBezTo>
                  <a:lnTo>
                    <a:pt x="10897616" y="193040"/>
                  </a:lnTo>
                  <a:cubicBezTo>
                    <a:pt x="10897616" y="141859"/>
                    <a:pt x="10877297" y="92710"/>
                    <a:pt x="10841101" y="56515"/>
                  </a:cubicBezTo>
                  <a:cubicBezTo>
                    <a:pt x="10804906" y="20320"/>
                    <a:pt x="10755884" y="0"/>
                    <a:pt x="10704703" y="0"/>
                  </a:cubicBezTo>
                  <a:close/>
                </a:path>
              </a:pathLst>
            </a:custGeom>
            <a:blipFill rotWithShape="1">
              <a:blip r:embed="rId9">
                <a:alphaModFix amt="55000"/>
              </a:blip>
              <a:stretch>
                <a:fillRect b="-156989" l="0" r="-68279" t="-315420"/>
              </a:stretch>
            </a:blipFill>
            <a:ln>
              <a:noFill/>
            </a:ln>
          </p:spPr>
          <p:txBody>
            <a:bodyPr anchorCtr="0" anchor="ctr" bIns="36550" lIns="36550" spcFirstLastPara="1" rIns="36550" wrap="square" tIns="36550">
              <a:noAutofit/>
            </a:bodyPr>
            <a:lstStyle/>
            <a:p>
              <a:pPr indent="0" lvl="0" marL="0" rtl="0" algn="l">
                <a:spcBef>
                  <a:spcPts val="0"/>
                </a:spcBef>
                <a:spcAft>
                  <a:spcPts val="0"/>
                </a:spcAft>
                <a:buNone/>
              </a:pPr>
              <a:r>
                <a:t/>
              </a:r>
              <a:endParaRPr/>
            </a:p>
          </p:txBody>
        </p:sp>
        <p:sp>
          <p:nvSpPr>
            <p:cNvPr id="440" name="Google Shape;440;p40"/>
            <p:cNvSpPr/>
            <p:nvPr/>
          </p:nvSpPr>
          <p:spPr>
            <a:xfrm>
              <a:off x="736840" y="3950242"/>
              <a:ext cx="2997262" cy="168305"/>
            </a:xfrm>
            <a:custGeom>
              <a:rect b="b" l="l" r="r" t="t"/>
              <a:pathLst>
                <a:path extrusionOk="0" h="393697" w="7785097">
                  <a:moveTo>
                    <a:pt x="0" y="0"/>
                  </a:moveTo>
                  <a:lnTo>
                    <a:pt x="7785096" y="0"/>
                  </a:lnTo>
                  <a:lnTo>
                    <a:pt x="7785096" y="393697"/>
                  </a:lnTo>
                  <a:lnTo>
                    <a:pt x="0" y="393697"/>
                  </a:lnTo>
                  <a:lnTo>
                    <a:pt x="0" y="0"/>
                  </a:lnTo>
                  <a:close/>
                </a:path>
              </a:pathLst>
            </a:custGeom>
            <a:blipFill rotWithShape="1">
              <a:blip r:embed="rId10">
                <a:alphaModFix/>
              </a:blip>
              <a:stretch>
                <a:fillRect b="0" l="0" r="0" t="0"/>
              </a:stretch>
            </a:blipFill>
            <a:ln>
              <a:noFill/>
            </a:ln>
          </p:spPr>
        </p:sp>
        <p:sp>
          <p:nvSpPr>
            <p:cNvPr id="441" name="Google Shape;441;p40"/>
            <p:cNvSpPr txBox="1"/>
            <p:nvPr/>
          </p:nvSpPr>
          <p:spPr>
            <a:xfrm>
              <a:off x="736821" y="4226425"/>
              <a:ext cx="1160100" cy="300300"/>
            </a:xfrm>
            <a:prstGeom prst="rect">
              <a:avLst/>
            </a:prstGeom>
            <a:noFill/>
            <a:ln>
              <a:noFill/>
            </a:ln>
          </p:spPr>
          <p:txBody>
            <a:bodyPr anchorCtr="0" anchor="t" bIns="0" lIns="0" spcFirstLastPara="1" rIns="0" wrap="square" tIns="0">
              <a:spAutoFit/>
            </a:bodyPr>
            <a:lstStyle/>
            <a:p>
              <a:pPr indent="0" lvl="0" marL="0" marR="0" rtl="0" algn="l">
                <a:lnSpc>
                  <a:spcPct val="116702"/>
                </a:lnSpc>
                <a:spcBef>
                  <a:spcPts val="0"/>
                </a:spcBef>
                <a:spcAft>
                  <a:spcPts val="0"/>
                </a:spcAft>
                <a:buNone/>
              </a:pPr>
              <a:r>
                <a:rPr b="1" lang="en" sz="900">
                  <a:solidFill>
                    <a:srgbClr val="FFFFFF"/>
                  </a:solidFill>
                  <a:latin typeface="Montserrat"/>
                  <a:ea typeface="Montserrat"/>
                  <a:cs typeface="Montserrat"/>
                  <a:sym typeface="Montserrat"/>
                </a:rPr>
                <a:t>$ 100,000,000 in investments</a:t>
              </a:r>
              <a:endParaRPr sz="600"/>
            </a:p>
          </p:txBody>
        </p:sp>
        <p:sp>
          <p:nvSpPr>
            <p:cNvPr id="442" name="Google Shape;442;p40"/>
            <p:cNvSpPr txBox="1"/>
            <p:nvPr/>
          </p:nvSpPr>
          <p:spPr>
            <a:xfrm>
              <a:off x="2133946" y="4226435"/>
              <a:ext cx="1627500" cy="300300"/>
            </a:xfrm>
            <a:prstGeom prst="rect">
              <a:avLst/>
            </a:prstGeom>
            <a:noFill/>
            <a:ln>
              <a:noFill/>
            </a:ln>
          </p:spPr>
          <p:txBody>
            <a:bodyPr anchorCtr="0" anchor="t" bIns="0" lIns="0" spcFirstLastPara="1" rIns="0" wrap="square" tIns="0">
              <a:spAutoFit/>
            </a:bodyPr>
            <a:lstStyle/>
            <a:p>
              <a:pPr indent="0" lvl="0" marL="0" marR="0" rtl="0" algn="l">
                <a:lnSpc>
                  <a:spcPct val="116702"/>
                </a:lnSpc>
                <a:spcBef>
                  <a:spcPts val="0"/>
                </a:spcBef>
                <a:spcAft>
                  <a:spcPts val="0"/>
                </a:spcAft>
                <a:buNone/>
              </a:pPr>
              <a:r>
                <a:rPr b="1" lang="en" sz="900">
                  <a:solidFill>
                    <a:srgbClr val="FFFFFF"/>
                  </a:solidFill>
                  <a:latin typeface="Montserrat"/>
                  <a:ea typeface="Montserrat"/>
                  <a:cs typeface="Montserrat"/>
                  <a:sym typeface="Montserrat"/>
                </a:rPr>
                <a:t>company's capitalization: from $ 1,000,000,000</a:t>
              </a:r>
              <a:endParaRPr sz="600"/>
            </a:p>
          </p:txBody>
        </p:sp>
        <p:sp>
          <p:nvSpPr>
            <p:cNvPr id="443" name="Google Shape;443;p40"/>
            <p:cNvSpPr txBox="1"/>
            <p:nvPr/>
          </p:nvSpPr>
          <p:spPr>
            <a:xfrm>
              <a:off x="736820" y="3418200"/>
              <a:ext cx="2489100" cy="138600"/>
            </a:xfrm>
            <a:prstGeom prst="rect">
              <a:avLst/>
            </a:prstGeom>
            <a:noFill/>
            <a:ln>
              <a:noFill/>
            </a:ln>
          </p:spPr>
          <p:txBody>
            <a:bodyPr anchorCtr="0" anchor="t" bIns="0" lIns="0" spcFirstLastPara="1" rIns="0" wrap="square" tIns="0">
              <a:spAutoFit/>
            </a:bodyPr>
            <a:lstStyle/>
            <a:p>
              <a:pPr indent="0" lvl="0" marL="0" marR="0" rtl="0" algn="l">
                <a:lnSpc>
                  <a:spcPct val="225010"/>
                </a:lnSpc>
                <a:spcBef>
                  <a:spcPts val="0"/>
                </a:spcBef>
                <a:spcAft>
                  <a:spcPts val="0"/>
                </a:spcAft>
                <a:buNone/>
              </a:pPr>
              <a:r>
                <a:rPr b="1" lang="en" sz="900">
                  <a:solidFill>
                    <a:srgbClr val="FFFFFF"/>
                  </a:solidFill>
                  <a:latin typeface="Montserrat"/>
                  <a:ea typeface="Montserrat"/>
                  <a:cs typeface="Montserrat"/>
                  <a:sym typeface="Montserrat"/>
                </a:rPr>
                <a:t>Project implementation plan:</a:t>
              </a:r>
              <a:endParaRPr sz="600"/>
            </a:p>
          </p:txBody>
        </p:sp>
        <p:sp>
          <p:nvSpPr>
            <p:cNvPr id="444" name="Google Shape;444;p40"/>
            <p:cNvSpPr txBox="1"/>
            <p:nvPr/>
          </p:nvSpPr>
          <p:spPr>
            <a:xfrm>
              <a:off x="736836" y="3614184"/>
              <a:ext cx="828900" cy="138600"/>
            </a:xfrm>
            <a:prstGeom prst="rect">
              <a:avLst/>
            </a:prstGeom>
            <a:noFill/>
            <a:ln>
              <a:noFill/>
            </a:ln>
          </p:spPr>
          <p:txBody>
            <a:bodyPr anchorCtr="0" anchor="t" bIns="0" lIns="0" spcFirstLastPara="1" rIns="0" wrap="square" tIns="0">
              <a:spAutoFit/>
            </a:bodyPr>
            <a:lstStyle/>
            <a:p>
              <a:pPr indent="0" lvl="0" marL="0" marR="0" rtl="0" algn="l">
                <a:lnSpc>
                  <a:spcPct val="225010"/>
                </a:lnSpc>
                <a:spcBef>
                  <a:spcPts val="0"/>
                </a:spcBef>
                <a:spcAft>
                  <a:spcPts val="0"/>
                </a:spcAft>
                <a:buNone/>
              </a:pPr>
              <a:r>
                <a:rPr lang="en" sz="900">
                  <a:solidFill>
                    <a:srgbClr val="FFFFFF"/>
                  </a:solidFill>
                  <a:latin typeface="Montserrat"/>
                  <a:ea typeface="Montserrat"/>
                  <a:cs typeface="Montserrat"/>
                  <a:sym typeface="Montserrat"/>
                </a:rPr>
                <a:t>Current stage</a:t>
              </a:r>
              <a:endParaRPr sz="600"/>
            </a:p>
          </p:txBody>
        </p:sp>
        <p:sp>
          <p:nvSpPr>
            <p:cNvPr id="445" name="Google Shape;445;p40"/>
            <p:cNvSpPr txBox="1"/>
            <p:nvPr/>
          </p:nvSpPr>
          <p:spPr>
            <a:xfrm>
              <a:off x="2082325" y="3614175"/>
              <a:ext cx="1704000" cy="138600"/>
            </a:xfrm>
            <a:prstGeom prst="rect">
              <a:avLst/>
            </a:prstGeom>
            <a:noFill/>
            <a:ln>
              <a:noFill/>
            </a:ln>
          </p:spPr>
          <p:txBody>
            <a:bodyPr anchorCtr="0" anchor="t" bIns="0" lIns="0" spcFirstLastPara="1" rIns="0" wrap="square" tIns="0">
              <a:spAutoFit/>
            </a:bodyPr>
            <a:lstStyle/>
            <a:p>
              <a:pPr indent="0" lvl="0" marL="0" marR="0" rtl="0" algn="l">
                <a:lnSpc>
                  <a:spcPct val="225010"/>
                </a:lnSpc>
                <a:spcBef>
                  <a:spcPts val="0"/>
                </a:spcBef>
                <a:spcAft>
                  <a:spcPts val="0"/>
                </a:spcAft>
                <a:buNone/>
              </a:pPr>
              <a:r>
                <a:rPr lang="en" sz="900">
                  <a:solidFill>
                    <a:srgbClr val="FFFFFF"/>
                  </a:solidFill>
                  <a:latin typeface="Montserrat"/>
                  <a:ea typeface="Montserrat"/>
                  <a:cs typeface="Montserrat"/>
                  <a:sym typeface="Montserrat"/>
                </a:rPr>
                <a:t>Expectations in 3 to 5 years</a:t>
              </a:r>
              <a:endParaRPr sz="600"/>
            </a:p>
          </p:txBody>
        </p:sp>
      </p:grpSp>
      <p:sp>
        <p:nvSpPr>
          <p:cNvPr id="446" name="Google Shape;446;p40"/>
          <p:cNvSpPr txBox="1"/>
          <p:nvPr/>
        </p:nvSpPr>
        <p:spPr>
          <a:xfrm>
            <a:off x="666725" y="4748200"/>
            <a:ext cx="3027000" cy="323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SOLARGROUP is an innovative service for micro-investors.</a:t>
            </a:r>
            <a:endParaRPr sz="7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This video was created using AI</a:t>
            </a:r>
            <a:endParaRPr sz="700">
              <a:solidFill>
                <a:schemeClr val="lt1"/>
              </a:solidFill>
              <a:latin typeface="Montserrat"/>
              <a:ea typeface="Montserrat"/>
              <a:cs typeface="Montserrat"/>
              <a:sym typeface="Montserrat"/>
            </a:endParaRPr>
          </a:p>
          <a:p>
            <a:pPr indent="0" lvl="0" marL="0" marR="0" rtl="0" algn="l">
              <a:lnSpc>
                <a:spcPct val="117909"/>
              </a:lnSpc>
              <a:spcBef>
                <a:spcPts val="0"/>
              </a:spcBef>
              <a:spcAft>
                <a:spcPts val="0"/>
              </a:spcAft>
              <a:buNone/>
            </a:pPr>
            <a:r>
              <a:t/>
            </a:r>
            <a:endParaRPr sz="700">
              <a:solidFill>
                <a:srgbClr val="FFFFFF"/>
              </a:solidFill>
              <a:latin typeface="Montserrat"/>
              <a:ea typeface="Montserrat"/>
              <a:cs typeface="Montserrat"/>
              <a:sym typeface="Montserrat"/>
            </a:endParaRPr>
          </a:p>
        </p:txBody>
      </p:sp>
      <p:sp>
        <p:nvSpPr>
          <p:cNvPr id="447" name="Google Shape;447;p40"/>
          <p:cNvSpPr txBox="1"/>
          <p:nvPr/>
        </p:nvSpPr>
        <p:spPr>
          <a:xfrm>
            <a:off x="680225" y="1750000"/>
            <a:ext cx="3000000" cy="3078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800">
                <a:solidFill>
                  <a:schemeClr val="lt1"/>
                </a:solidFill>
                <a:latin typeface="Montserrat"/>
                <a:ea typeface="Montserrat"/>
                <a:cs typeface="Montserrat"/>
                <a:sym typeface="Montserrat"/>
              </a:rPr>
              <a:t>For example:</a:t>
            </a:r>
            <a:endParaRPr/>
          </a:p>
        </p:txBody>
      </p:sp>
    </p:spTree>
  </p:cSld>
  <p:clrMapOvr>
    <a:masterClrMapping/>
  </p:clrMapOvr>
  <p:transition spd="med">
    <p:push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429"/>
                                        </p:tgtEl>
                                        <p:attrNameLst>
                                          <p:attrName>style.visibility</p:attrName>
                                        </p:attrNameLst>
                                      </p:cBhvr>
                                      <p:to>
                                        <p:strVal val="visible"/>
                                      </p:to>
                                    </p:set>
                                    <p:anim calcmode="lin" valueType="num">
                                      <p:cBhvr additive="base">
                                        <p:cTn dur="500"/>
                                        <p:tgtEl>
                                          <p:spTgt spid="429"/>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8">
                                  <p:stCondLst>
                                    <p:cond delay="0"/>
                                  </p:stCondLst>
                                  <p:childTnLst>
                                    <p:set>
                                      <p:cBhvr>
                                        <p:cTn dur="1" fill="hold">
                                          <p:stCondLst>
                                            <p:cond delay="0"/>
                                          </p:stCondLst>
                                        </p:cTn>
                                        <p:tgtEl>
                                          <p:spTgt spid="447"/>
                                        </p:tgtEl>
                                        <p:attrNameLst>
                                          <p:attrName>style.visibility</p:attrName>
                                        </p:attrNameLst>
                                      </p:cBhvr>
                                      <p:to>
                                        <p:strVal val="visible"/>
                                      </p:to>
                                    </p:set>
                                    <p:anim calcmode="lin" valueType="num">
                                      <p:cBhvr additive="base">
                                        <p:cTn dur="500"/>
                                        <p:tgtEl>
                                          <p:spTgt spid="447"/>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430"/>
                                        </p:tgtEl>
                                        <p:attrNameLst>
                                          <p:attrName>style.visibility</p:attrName>
                                        </p:attrNameLst>
                                      </p:cBhvr>
                                      <p:to>
                                        <p:strVal val="visible"/>
                                      </p:to>
                                    </p:set>
                                    <p:anim calcmode="lin" valueType="num">
                                      <p:cBhvr additive="base">
                                        <p:cTn dur="500"/>
                                        <p:tgtEl>
                                          <p:spTgt spid="430"/>
                                        </p:tgtEl>
                                        <p:attrNameLst>
                                          <p:attrName>ppt_x</p:attrName>
                                        </p:attrNameLst>
                                      </p:cBhvr>
                                      <p:tavLst>
                                        <p:tav fmla="" tm="0">
                                          <p:val>
                                            <p:strVal val="#ppt_x-1"/>
                                          </p:val>
                                        </p:tav>
                                        <p:tav fmla="" tm="100000">
                                          <p:val>
                                            <p:strVal val="#ppt_x"/>
                                          </p:val>
                                        </p:tav>
                                      </p:tavLst>
                                    </p:anim>
                                  </p:childTnLst>
                                </p:cTn>
                              </p:par>
                            </p:childTnLst>
                          </p:cTn>
                        </p:par>
                        <p:par>
                          <p:cTn fill="hold">
                            <p:stCondLst>
                              <p:cond delay="1500"/>
                            </p:stCondLst>
                            <p:childTnLst>
                              <p:par>
                                <p:cTn fill="hold" nodeType="afterEffect" presetClass="entr" presetID="2" presetSubtype="2">
                                  <p:stCondLst>
                                    <p:cond delay="0"/>
                                  </p:stCondLst>
                                  <p:childTnLst>
                                    <p:set>
                                      <p:cBhvr>
                                        <p:cTn dur="1" fill="hold">
                                          <p:stCondLst>
                                            <p:cond delay="0"/>
                                          </p:stCondLst>
                                        </p:cTn>
                                        <p:tgtEl>
                                          <p:spTgt spid="433"/>
                                        </p:tgtEl>
                                        <p:attrNameLst>
                                          <p:attrName>style.visibility</p:attrName>
                                        </p:attrNameLst>
                                      </p:cBhvr>
                                      <p:to>
                                        <p:strVal val="visible"/>
                                      </p:to>
                                    </p:set>
                                    <p:anim calcmode="lin" valueType="num">
                                      <p:cBhvr additive="base">
                                        <p:cTn dur="100"/>
                                        <p:tgtEl>
                                          <p:spTgt spid="433"/>
                                        </p:tgtEl>
                                        <p:attrNameLst>
                                          <p:attrName>ppt_x</p:attrName>
                                        </p:attrNameLst>
                                      </p:cBhvr>
                                      <p:tavLst>
                                        <p:tav fmla="" tm="0">
                                          <p:val>
                                            <p:strVal val="#ppt_x+1"/>
                                          </p:val>
                                        </p:tav>
                                        <p:tav fmla="" tm="100000">
                                          <p:val>
                                            <p:strVal val="#ppt_x"/>
                                          </p:val>
                                        </p:tav>
                                      </p:tavLst>
                                    </p:anim>
                                  </p:childTnLst>
                                </p:cTn>
                              </p:par>
                            </p:childTnLst>
                          </p:cTn>
                        </p:par>
                        <p:par>
                          <p:cTn fill="hold">
                            <p:stCondLst>
                              <p:cond delay="1600"/>
                            </p:stCondLst>
                            <p:childTnLst>
                              <p:par>
                                <p:cTn fill="hold" nodeType="afterEffect" presetClass="entr" presetID="2" presetSubtype="2">
                                  <p:stCondLst>
                                    <p:cond delay="0"/>
                                  </p:stCondLst>
                                  <p:childTnLst>
                                    <p:set>
                                      <p:cBhvr>
                                        <p:cTn dur="1" fill="hold">
                                          <p:stCondLst>
                                            <p:cond delay="0"/>
                                          </p:stCondLst>
                                        </p:cTn>
                                        <p:tgtEl>
                                          <p:spTgt spid="434"/>
                                        </p:tgtEl>
                                        <p:attrNameLst>
                                          <p:attrName>style.visibility</p:attrName>
                                        </p:attrNameLst>
                                      </p:cBhvr>
                                      <p:to>
                                        <p:strVal val="visible"/>
                                      </p:to>
                                    </p:set>
                                    <p:anim calcmode="lin" valueType="num">
                                      <p:cBhvr additive="base">
                                        <p:cTn dur="500"/>
                                        <p:tgtEl>
                                          <p:spTgt spid="434"/>
                                        </p:tgtEl>
                                        <p:attrNameLst>
                                          <p:attrName>ppt_x</p:attrName>
                                        </p:attrNameLst>
                                      </p:cBhvr>
                                      <p:tavLst>
                                        <p:tav fmla="" tm="0">
                                          <p:val>
                                            <p:strVal val="#ppt_x+1"/>
                                          </p:val>
                                        </p:tav>
                                        <p:tav fmla="" tm="100000">
                                          <p:val>
                                            <p:strVal val="#ppt_x"/>
                                          </p:val>
                                        </p:tav>
                                      </p:tavLst>
                                    </p:anim>
                                  </p:childTnLst>
                                </p:cTn>
                              </p:par>
                            </p:childTnLst>
                          </p:cTn>
                        </p:par>
                        <p:par>
                          <p:cTn fill="hold">
                            <p:stCondLst>
                              <p:cond delay="2100"/>
                            </p:stCondLst>
                            <p:childTnLst>
                              <p:par>
                                <p:cTn fill="hold" nodeType="afterEffect" presetClass="entr" presetID="2" presetSubtype="8">
                                  <p:stCondLst>
                                    <p:cond delay="0"/>
                                  </p:stCondLst>
                                  <p:childTnLst>
                                    <p:set>
                                      <p:cBhvr>
                                        <p:cTn dur="1" fill="hold">
                                          <p:stCondLst>
                                            <p:cond delay="0"/>
                                          </p:stCondLst>
                                        </p:cTn>
                                        <p:tgtEl>
                                          <p:spTgt spid="438"/>
                                        </p:tgtEl>
                                        <p:attrNameLst>
                                          <p:attrName>style.visibility</p:attrName>
                                        </p:attrNameLst>
                                      </p:cBhvr>
                                      <p:to>
                                        <p:strVal val="visible"/>
                                      </p:to>
                                    </p:set>
                                    <p:anim calcmode="lin" valueType="num">
                                      <p:cBhvr additive="base">
                                        <p:cTn dur="500"/>
                                        <p:tgtEl>
                                          <p:spTgt spid="438"/>
                                        </p:tgtEl>
                                        <p:attrNameLst>
                                          <p:attrName>ppt_x</p:attrName>
                                        </p:attrNameLst>
                                      </p:cBhvr>
                                      <p:tavLst>
                                        <p:tav fmla="" tm="0">
                                          <p:val>
                                            <p:strVal val="#ppt_x-1"/>
                                          </p:val>
                                        </p:tav>
                                        <p:tav fmla="" tm="100000">
                                          <p:val>
                                            <p:strVal val="#ppt_x"/>
                                          </p:val>
                                        </p:tav>
                                      </p:tavLst>
                                    </p:anim>
                                  </p:childTnLst>
                                </p:cTn>
                              </p:par>
                            </p:childTnLst>
                          </p:cTn>
                        </p:par>
                        <p:par>
                          <p:cTn fill="hold">
                            <p:stCondLst>
                              <p:cond delay="2600"/>
                            </p:stCondLst>
                            <p:childTnLst>
                              <p:par>
                                <p:cTn fill="hold" nodeType="afterEffect" presetClass="entr" presetID="2" presetSubtype="8">
                                  <p:stCondLst>
                                    <p:cond delay="0"/>
                                  </p:stCondLst>
                                  <p:childTnLst>
                                    <p:set>
                                      <p:cBhvr>
                                        <p:cTn dur="1" fill="hold">
                                          <p:stCondLst>
                                            <p:cond delay="0"/>
                                          </p:stCondLst>
                                        </p:cTn>
                                        <p:tgtEl>
                                          <p:spTgt spid="446"/>
                                        </p:tgtEl>
                                        <p:attrNameLst>
                                          <p:attrName>style.visibility</p:attrName>
                                        </p:attrNameLst>
                                      </p:cBhvr>
                                      <p:to>
                                        <p:strVal val="visible"/>
                                      </p:to>
                                    </p:set>
                                    <p:anim calcmode="lin" valueType="num">
                                      <p:cBhvr additive="base">
                                        <p:cTn dur="500"/>
                                        <p:tgtEl>
                                          <p:spTgt spid="44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1216"/>
        </a:solidFill>
      </p:bgPr>
    </p:bg>
    <p:spTree>
      <p:nvGrpSpPr>
        <p:cNvPr id="451" name="Shape 451"/>
        <p:cNvGrpSpPr/>
        <p:nvPr/>
      </p:nvGrpSpPr>
      <p:grpSpPr>
        <a:xfrm>
          <a:off x="0" y="0"/>
          <a:ext cx="0" cy="0"/>
          <a:chOff x="0" y="0"/>
          <a:chExt cx="0" cy="0"/>
        </a:xfrm>
      </p:grpSpPr>
      <p:sp>
        <p:nvSpPr>
          <p:cNvPr id="452" name="Google Shape;452;p41"/>
          <p:cNvSpPr/>
          <p:nvPr/>
        </p:nvSpPr>
        <p:spPr>
          <a:xfrm>
            <a:off x="0" y="0"/>
            <a:ext cx="9142856" cy="5141501"/>
          </a:xfrm>
          <a:custGeom>
            <a:rect b="b" l="l" r="r" t="t"/>
            <a:pathLst>
              <a:path extrusionOk="0" h="12026903" w="21386797">
                <a:moveTo>
                  <a:pt x="0" y="0"/>
                </a:moveTo>
                <a:lnTo>
                  <a:pt x="21386797" y="0"/>
                </a:lnTo>
                <a:lnTo>
                  <a:pt x="21386797" y="12026903"/>
                </a:lnTo>
                <a:lnTo>
                  <a:pt x="0" y="12026903"/>
                </a:lnTo>
                <a:lnTo>
                  <a:pt x="0" y="0"/>
                </a:lnTo>
                <a:close/>
              </a:path>
            </a:pathLst>
          </a:custGeom>
          <a:blipFill rotWithShape="1">
            <a:blip r:embed="rId3">
              <a:alphaModFix/>
            </a:blip>
            <a:stretch>
              <a:fillRect b="-1052" l="0" r="-1066" t="0"/>
            </a:stretch>
          </a:blipFill>
          <a:ln>
            <a:noFill/>
          </a:ln>
        </p:spPr>
      </p:sp>
      <p:sp>
        <p:nvSpPr>
          <p:cNvPr id="453" name="Google Shape;453;p41"/>
          <p:cNvSpPr/>
          <p:nvPr/>
        </p:nvSpPr>
        <p:spPr>
          <a:xfrm>
            <a:off x="-1" y="1469775"/>
            <a:ext cx="9138285" cy="3672297"/>
          </a:xfrm>
          <a:custGeom>
            <a:rect b="b" l="l" r="r" t="t"/>
            <a:pathLst>
              <a:path extrusionOk="0" h="8590169" w="18745200">
                <a:moveTo>
                  <a:pt x="0" y="0"/>
                </a:moveTo>
                <a:lnTo>
                  <a:pt x="18745200" y="0"/>
                </a:lnTo>
                <a:lnTo>
                  <a:pt x="18745200" y="8590169"/>
                </a:lnTo>
                <a:lnTo>
                  <a:pt x="0" y="8590169"/>
                </a:lnTo>
                <a:lnTo>
                  <a:pt x="0" y="0"/>
                </a:lnTo>
                <a:close/>
              </a:path>
            </a:pathLst>
          </a:custGeom>
          <a:blipFill rotWithShape="1">
            <a:blip r:embed="rId4">
              <a:alphaModFix/>
            </a:blip>
            <a:stretch>
              <a:fillRect b="-1418" l="0" r="0" t="0"/>
            </a:stretch>
          </a:blipFill>
          <a:ln>
            <a:noFill/>
          </a:ln>
        </p:spPr>
      </p:sp>
      <p:grpSp>
        <p:nvGrpSpPr>
          <p:cNvPr id="454" name="Google Shape;454;p41"/>
          <p:cNvGrpSpPr/>
          <p:nvPr/>
        </p:nvGrpSpPr>
        <p:grpSpPr>
          <a:xfrm>
            <a:off x="1501911" y="2278390"/>
            <a:ext cx="4270775" cy="2863113"/>
            <a:chOff x="1501911" y="2278390"/>
            <a:chExt cx="4270775" cy="2863113"/>
          </a:xfrm>
        </p:grpSpPr>
        <p:sp>
          <p:nvSpPr>
            <p:cNvPr id="455" name="Google Shape;455;p41"/>
            <p:cNvSpPr/>
            <p:nvPr/>
          </p:nvSpPr>
          <p:spPr>
            <a:xfrm>
              <a:off x="3704427" y="2356354"/>
              <a:ext cx="2068259" cy="1292160"/>
            </a:xfrm>
            <a:custGeom>
              <a:rect b="b" l="l" r="r" t="t"/>
              <a:pathLst>
                <a:path extrusionOk="0" h="3022597" w="5372100">
                  <a:moveTo>
                    <a:pt x="0" y="0"/>
                  </a:moveTo>
                  <a:lnTo>
                    <a:pt x="5372100" y="0"/>
                  </a:lnTo>
                  <a:lnTo>
                    <a:pt x="5372100" y="3022597"/>
                  </a:lnTo>
                  <a:lnTo>
                    <a:pt x="0" y="3022597"/>
                  </a:lnTo>
                  <a:lnTo>
                    <a:pt x="0" y="0"/>
                  </a:lnTo>
                  <a:close/>
                </a:path>
              </a:pathLst>
            </a:custGeom>
            <a:blipFill rotWithShape="1">
              <a:blip r:embed="rId5">
                <a:alphaModFix/>
              </a:blip>
              <a:stretch>
                <a:fillRect b="0" l="0" r="0" t="0"/>
              </a:stretch>
            </a:blipFill>
            <a:ln>
              <a:noFill/>
            </a:ln>
          </p:spPr>
        </p:sp>
        <p:sp>
          <p:nvSpPr>
            <p:cNvPr id="456" name="Google Shape;456;p41"/>
            <p:cNvSpPr/>
            <p:nvPr/>
          </p:nvSpPr>
          <p:spPr>
            <a:xfrm>
              <a:off x="3396850" y="4123849"/>
              <a:ext cx="1403288" cy="1017654"/>
            </a:xfrm>
            <a:custGeom>
              <a:rect b="b" l="l" r="r" t="t"/>
              <a:pathLst>
                <a:path extrusionOk="0" h="2142430" w="3644903">
                  <a:moveTo>
                    <a:pt x="0" y="0"/>
                  </a:moveTo>
                  <a:lnTo>
                    <a:pt x="3644903" y="0"/>
                  </a:lnTo>
                  <a:lnTo>
                    <a:pt x="3644903" y="2142429"/>
                  </a:lnTo>
                  <a:lnTo>
                    <a:pt x="0" y="2142429"/>
                  </a:lnTo>
                  <a:lnTo>
                    <a:pt x="0" y="0"/>
                  </a:lnTo>
                  <a:close/>
                </a:path>
              </a:pathLst>
            </a:custGeom>
            <a:blipFill rotWithShape="1">
              <a:blip r:embed="rId6">
                <a:alphaModFix/>
              </a:blip>
              <a:stretch>
                <a:fillRect b="-178" l="-6930" r="-7003" t="0"/>
              </a:stretch>
            </a:blipFill>
            <a:ln>
              <a:noFill/>
            </a:ln>
          </p:spPr>
        </p:sp>
        <p:sp>
          <p:nvSpPr>
            <p:cNvPr id="457" name="Google Shape;457;p41"/>
            <p:cNvSpPr/>
            <p:nvPr/>
          </p:nvSpPr>
          <p:spPr>
            <a:xfrm>
              <a:off x="1501911" y="3499592"/>
              <a:ext cx="1540193" cy="960977"/>
            </a:xfrm>
            <a:custGeom>
              <a:rect b="b" l="l" r="r" t="t"/>
              <a:pathLst>
                <a:path extrusionOk="0" h="2247900" w="4000500">
                  <a:moveTo>
                    <a:pt x="0" y="0"/>
                  </a:moveTo>
                  <a:lnTo>
                    <a:pt x="4000500" y="0"/>
                  </a:lnTo>
                  <a:lnTo>
                    <a:pt x="4000500" y="2247900"/>
                  </a:lnTo>
                  <a:lnTo>
                    <a:pt x="0" y="2247900"/>
                  </a:lnTo>
                  <a:lnTo>
                    <a:pt x="0" y="0"/>
                  </a:lnTo>
                  <a:close/>
                </a:path>
              </a:pathLst>
            </a:custGeom>
            <a:blipFill rotWithShape="1">
              <a:blip r:embed="rId7">
                <a:alphaModFix/>
              </a:blip>
              <a:stretch>
                <a:fillRect b="0" l="0" r="0" t="0"/>
              </a:stretch>
            </a:blipFill>
            <a:ln>
              <a:noFill/>
            </a:ln>
          </p:spPr>
        </p:sp>
        <p:sp>
          <p:nvSpPr>
            <p:cNvPr id="458" name="Google Shape;458;p41"/>
            <p:cNvSpPr/>
            <p:nvPr/>
          </p:nvSpPr>
          <p:spPr>
            <a:xfrm>
              <a:off x="1725284" y="2278390"/>
              <a:ext cx="1232154" cy="770952"/>
            </a:xfrm>
            <a:custGeom>
              <a:rect b="b" l="l" r="r" t="t"/>
              <a:pathLst>
                <a:path extrusionOk="0" h="1803397" w="3200400">
                  <a:moveTo>
                    <a:pt x="0" y="0"/>
                  </a:moveTo>
                  <a:lnTo>
                    <a:pt x="3200400" y="0"/>
                  </a:lnTo>
                  <a:lnTo>
                    <a:pt x="3200400" y="1803397"/>
                  </a:lnTo>
                  <a:lnTo>
                    <a:pt x="0" y="1803397"/>
                  </a:lnTo>
                  <a:lnTo>
                    <a:pt x="0" y="0"/>
                  </a:lnTo>
                  <a:close/>
                </a:path>
              </a:pathLst>
            </a:custGeom>
            <a:blipFill rotWithShape="1">
              <a:blip r:embed="rId8">
                <a:alphaModFix/>
              </a:blip>
              <a:stretch>
                <a:fillRect b="0" l="0" r="0" t="0"/>
              </a:stretch>
            </a:blipFill>
            <a:ln>
              <a:noFill/>
            </a:ln>
          </p:spPr>
        </p:sp>
      </p:grpSp>
      <p:sp>
        <p:nvSpPr>
          <p:cNvPr id="459" name="Google Shape;459;p41"/>
          <p:cNvSpPr txBox="1"/>
          <p:nvPr/>
        </p:nvSpPr>
        <p:spPr>
          <a:xfrm>
            <a:off x="639174" y="337600"/>
            <a:ext cx="5219400" cy="923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3000">
                <a:solidFill>
                  <a:srgbClr val="FFFFFF"/>
                </a:solidFill>
                <a:latin typeface="Montserrat"/>
                <a:ea typeface="Montserrat"/>
                <a:cs typeface="Montserrat"/>
                <a:sym typeface="Montserrat"/>
              </a:rPr>
              <a:t>WE ARE TACKLING THE MOST RELEVANT TASKS</a:t>
            </a:r>
            <a:endParaRPr sz="600"/>
          </a:p>
        </p:txBody>
      </p:sp>
      <p:grpSp>
        <p:nvGrpSpPr>
          <p:cNvPr id="460" name="Google Shape;460;p41"/>
          <p:cNvGrpSpPr/>
          <p:nvPr/>
        </p:nvGrpSpPr>
        <p:grpSpPr>
          <a:xfrm>
            <a:off x="6105575" y="354545"/>
            <a:ext cx="1654136" cy="867185"/>
            <a:chOff x="6105575" y="354545"/>
            <a:chExt cx="1654136" cy="867185"/>
          </a:xfrm>
        </p:grpSpPr>
        <p:grpSp>
          <p:nvGrpSpPr>
            <p:cNvPr id="461" name="Google Shape;461;p41"/>
            <p:cNvGrpSpPr/>
            <p:nvPr/>
          </p:nvGrpSpPr>
          <p:grpSpPr>
            <a:xfrm>
              <a:off x="6105575" y="354545"/>
              <a:ext cx="45469" cy="867185"/>
              <a:chOff x="63500" y="63500"/>
              <a:chExt cx="117856" cy="2027555"/>
            </a:xfrm>
          </p:grpSpPr>
          <p:sp>
            <p:nvSpPr>
              <p:cNvPr id="462" name="Google Shape;462;p41"/>
              <p:cNvSpPr/>
              <p:nvPr/>
            </p:nvSpPr>
            <p:spPr>
              <a:xfrm>
                <a:off x="63500" y="63500"/>
                <a:ext cx="117856" cy="117856"/>
              </a:xfrm>
              <a:custGeom>
                <a:rect b="b" l="l" r="r" t="t"/>
                <a:pathLst>
                  <a:path extrusionOk="0" h="117856" w="117856">
                    <a:moveTo>
                      <a:pt x="0" y="0"/>
                    </a:moveTo>
                    <a:lnTo>
                      <a:pt x="117856" y="0"/>
                    </a:lnTo>
                    <a:lnTo>
                      <a:pt x="117856" y="117856"/>
                    </a:lnTo>
                    <a:lnTo>
                      <a:pt x="0" y="117856"/>
                    </a:lnTo>
                    <a:close/>
                  </a:path>
                </a:pathLst>
              </a:custGeom>
              <a:solidFill>
                <a:srgbClr val="FFFFFF"/>
              </a:solidFill>
              <a:ln>
                <a:noFill/>
              </a:ln>
            </p:spPr>
          </p:sp>
          <p:sp>
            <p:nvSpPr>
              <p:cNvPr id="463" name="Google Shape;463;p41"/>
              <p:cNvSpPr/>
              <p:nvPr/>
            </p:nvSpPr>
            <p:spPr>
              <a:xfrm>
                <a:off x="116586" y="181356"/>
                <a:ext cx="11811" cy="1909699"/>
              </a:xfrm>
              <a:custGeom>
                <a:rect b="b" l="l" r="r" t="t"/>
                <a:pathLst>
                  <a:path extrusionOk="0" h="1909699" w="11811">
                    <a:moveTo>
                      <a:pt x="0" y="0"/>
                    </a:moveTo>
                    <a:lnTo>
                      <a:pt x="0" y="1909699"/>
                    </a:lnTo>
                    <a:lnTo>
                      <a:pt x="11811" y="1909699"/>
                    </a:lnTo>
                    <a:lnTo>
                      <a:pt x="11811" y="0"/>
                    </a:lnTo>
                    <a:close/>
                  </a:path>
                </a:pathLst>
              </a:custGeom>
              <a:solidFill>
                <a:srgbClr val="FFFFFF"/>
              </a:solidFill>
              <a:ln>
                <a:noFill/>
              </a:ln>
            </p:spPr>
          </p:sp>
        </p:grpSp>
        <p:sp>
          <p:nvSpPr>
            <p:cNvPr id="464" name="Google Shape;464;p41"/>
            <p:cNvSpPr/>
            <p:nvPr/>
          </p:nvSpPr>
          <p:spPr>
            <a:xfrm>
              <a:off x="6151065" y="596535"/>
              <a:ext cx="1608647" cy="624362"/>
            </a:xfrm>
            <a:custGeom>
              <a:rect b="b" l="l" r="r" t="t"/>
              <a:pathLst>
                <a:path extrusionOk="0" h="1460497" w="4178303">
                  <a:moveTo>
                    <a:pt x="0" y="0"/>
                  </a:moveTo>
                  <a:lnTo>
                    <a:pt x="4178303" y="0"/>
                  </a:lnTo>
                  <a:lnTo>
                    <a:pt x="4178303" y="1460497"/>
                  </a:lnTo>
                  <a:lnTo>
                    <a:pt x="0" y="1460497"/>
                  </a:lnTo>
                  <a:lnTo>
                    <a:pt x="0" y="0"/>
                  </a:lnTo>
                  <a:close/>
                </a:path>
              </a:pathLst>
            </a:custGeom>
            <a:blipFill rotWithShape="1">
              <a:blip r:embed="rId9">
                <a:alphaModFix/>
              </a:blip>
              <a:stretch>
                <a:fillRect b="0" l="0" r="0" t="0"/>
              </a:stretch>
            </a:blipFill>
            <a:ln>
              <a:noFill/>
            </a:ln>
          </p:spPr>
        </p:sp>
        <p:sp>
          <p:nvSpPr>
            <p:cNvPr id="465" name="Google Shape;465;p41"/>
            <p:cNvSpPr txBox="1"/>
            <p:nvPr/>
          </p:nvSpPr>
          <p:spPr>
            <a:xfrm>
              <a:off x="6242038" y="694719"/>
              <a:ext cx="14529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800">
                  <a:solidFill>
                    <a:srgbClr val="FFFFFF"/>
                  </a:solidFill>
                  <a:latin typeface="Montserrat"/>
                  <a:ea typeface="Montserrat"/>
                  <a:cs typeface="Montserrat"/>
                  <a:sym typeface="Montserrat"/>
                </a:rPr>
                <a:t>Space: </a:t>
              </a:r>
              <a:r>
                <a:rPr lang="en" sz="800">
                  <a:solidFill>
                    <a:srgbClr val="FFFFFF"/>
                  </a:solidFill>
                  <a:latin typeface="Montserrat"/>
                  <a:ea typeface="Montserrat"/>
                  <a:cs typeface="Montserrat"/>
                  <a:sym typeface="Montserrat"/>
                </a:rPr>
                <a:t>launch vehicle transportation, rescue operations</a:t>
              </a:r>
              <a:endParaRPr sz="600"/>
            </a:p>
          </p:txBody>
        </p:sp>
      </p:grpSp>
      <p:grpSp>
        <p:nvGrpSpPr>
          <p:cNvPr id="466" name="Google Shape;466;p41"/>
          <p:cNvGrpSpPr/>
          <p:nvPr/>
        </p:nvGrpSpPr>
        <p:grpSpPr>
          <a:xfrm>
            <a:off x="4845747" y="1640119"/>
            <a:ext cx="2041041" cy="1185982"/>
            <a:chOff x="4845747" y="1640119"/>
            <a:chExt cx="2041041" cy="1185982"/>
          </a:xfrm>
        </p:grpSpPr>
        <p:sp>
          <p:nvSpPr>
            <p:cNvPr id="467" name="Google Shape;467;p41"/>
            <p:cNvSpPr/>
            <p:nvPr/>
          </p:nvSpPr>
          <p:spPr>
            <a:xfrm>
              <a:off x="4886984" y="1640119"/>
              <a:ext cx="1999804" cy="814388"/>
            </a:xfrm>
            <a:custGeom>
              <a:rect b="b" l="l" r="r" t="t"/>
              <a:pathLst>
                <a:path extrusionOk="0" h="1905000" w="5194297">
                  <a:moveTo>
                    <a:pt x="0" y="0"/>
                  </a:moveTo>
                  <a:lnTo>
                    <a:pt x="5194297" y="0"/>
                  </a:lnTo>
                  <a:lnTo>
                    <a:pt x="5194297" y="1905000"/>
                  </a:lnTo>
                  <a:lnTo>
                    <a:pt x="0" y="1905000"/>
                  </a:lnTo>
                  <a:lnTo>
                    <a:pt x="0" y="0"/>
                  </a:lnTo>
                  <a:close/>
                </a:path>
              </a:pathLst>
            </a:custGeom>
            <a:blipFill rotWithShape="1">
              <a:blip r:embed="rId10">
                <a:alphaModFix/>
              </a:blip>
              <a:stretch>
                <a:fillRect b="0" l="0" r="-22737" t="0"/>
              </a:stretch>
            </a:blipFill>
            <a:ln>
              <a:noFill/>
            </a:ln>
          </p:spPr>
        </p:sp>
        <p:grpSp>
          <p:nvGrpSpPr>
            <p:cNvPr id="468" name="Google Shape;468;p41"/>
            <p:cNvGrpSpPr/>
            <p:nvPr/>
          </p:nvGrpSpPr>
          <p:grpSpPr>
            <a:xfrm>
              <a:off x="4845747" y="1640123"/>
              <a:ext cx="42970" cy="1185977"/>
              <a:chOff x="63500" y="63500"/>
              <a:chExt cx="111379" cy="2772918"/>
            </a:xfrm>
          </p:grpSpPr>
          <p:sp>
            <p:nvSpPr>
              <p:cNvPr id="469" name="Google Shape;469;p41"/>
              <p:cNvSpPr/>
              <p:nvPr/>
            </p:nvSpPr>
            <p:spPr>
              <a:xfrm>
                <a:off x="113665" y="63500"/>
                <a:ext cx="11176" cy="2661539"/>
              </a:xfrm>
              <a:custGeom>
                <a:rect b="b" l="l" r="r" t="t"/>
                <a:pathLst>
                  <a:path extrusionOk="0" h="2661539" w="11176">
                    <a:moveTo>
                      <a:pt x="0" y="0"/>
                    </a:moveTo>
                    <a:lnTo>
                      <a:pt x="0" y="2661539"/>
                    </a:lnTo>
                    <a:lnTo>
                      <a:pt x="11176" y="2661539"/>
                    </a:lnTo>
                    <a:lnTo>
                      <a:pt x="11176" y="0"/>
                    </a:lnTo>
                    <a:close/>
                  </a:path>
                </a:pathLst>
              </a:custGeom>
              <a:solidFill>
                <a:srgbClr val="FFFFFF"/>
              </a:solidFill>
              <a:ln>
                <a:noFill/>
              </a:ln>
            </p:spPr>
          </p:sp>
          <p:sp>
            <p:nvSpPr>
              <p:cNvPr id="470" name="Google Shape;470;p41"/>
              <p:cNvSpPr/>
              <p:nvPr/>
            </p:nvSpPr>
            <p:spPr>
              <a:xfrm>
                <a:off x="63500" y="2725039"/>
                <a:ext cx="111379" cy="111379"/>
              </a:xfrm>
              <a:custGeom>
                <a:rect b="b" l="l" r="r" t="t"/>
                <a:pathLst>
                  <a:path extrusionOk="0" h="111379" w="111379">
                    <a:moveTo>
                      <a:pt x="0" y="0"/>
                    </a:moveTo>
                    <a:lnTo>
                      <a:pt x="0" y="111379"/>
                    </a:lnTo>
                    <a:lnTo>
                      <a:pt x="111379" y="111379"/>
                    </a:lnTo>
                    <a:lnTo>
                      <a:pt x="111379" y="0"/>
                    </a:lnTo>
                    <a:close/>
                  </a:path>
                </a:pathLst>
              </a:custGeom>
              <a:solidFill>
                <a:srgbClr val="FFFFFF"/>
              </a:solidFill>
              <a:ln>
                <a:noFill/>
              </a:ln>
            </p:spPr>
          </p:sp>
        </p:grpSp>
        <p:sp>
          <p:nvSpPr>
            <p:cNvPr id="471" name="Google Shape;471;p41"/>
            <p:cNvSpPr txBox="1"/>
            <p:nvPr/>
          </p:nvSpPr>
          <p:spPr>
            <a:xfrm>
              <a:off x="4983401" y="1718061"/>
              <a:ext cx="14424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800">
                  <a:solidFill>
                    <a:srgbClr val="FFFFFF"/>
                  </a:solidFill>
                  <a:latin typeface="Montserrat"/>
                  <a:ea typeface="Montserrat"/>
                  <a:cs typeface="Montserrat"/>
                  <a:sym typeface="Montserrat"/>
                </a:rPr>
                <a:t>Special tasks: </a:t>
              </a:r>
              <a:r>
                <a:rPr lang="en" sz="800">
                  <a:solidFill>
                    <a:srgbClr val="FFFFFF"/>
                  </a:solidFill>
                  <a:latin typeface="Montserrat"/>
                  <a:ea typeface="Montserrat"/>
                  <a:cs typeface="Montserrat"/>
                  <a:sym typeface="Montserrat"/>
                </a:rPr>
                <a:t>rescue operations, monitoring of urban and natural areas, medicine</a:t>
              </a:r>
              <a:endParaRPr sz="600"/>
            </a:p>
          </p:txBody>
        </p:sp>
      </p:grpSp>
      <p:grpSp>
        <p:nvGrpSpPr>
          <p:cNvPr id="472" name="Google Shape;472;p41"/>
          <p:cNvGrpSpPr/>
          <p:nvPr/>
        </p:nvGrpSpPr>
        <p:grpSpPr>
          <a:xfrm>
            <a:off x="925302" y="2953047"/>
            <a:ext cx="1392135" cy="919468"/>
            <a:chOff x="925302" y="2953047"/>
            <a:chExt cx="1392135" cy="919468"/>
          </a:xfrm>
        </p:grpSpPr>
        <p:sp>
          <p:nvSpPr>
            <p:cNvPr id="473" name="Google Shape;473;p41"/>
            <p:cNvSpPr/>
            <p:nvPr/>
          </p:nvSpPr>
          <p:spPr>
            <a:xfrm>
              <a:off x="925302" y="2953047"/>
              <a:ext cx="1344614" cy="722089"/>
            </a:xfrm>
            <a:custGeom>
              <a:rect b="b" l="l" r="r" t="t"/>
              <a:pathLst>
                <a:path extrusionOk="0" h="1689097" w="3492503">
                  <a:moveTo>
                    <a:pt x="0" y="0"/>
                  </a:moveTo>
                  <a:lnTo>
                    <a:pt x="3492504" y="0"/>
                  </a:lnTo>
                  <a:lnTo>
                    <a:pt x="3492504" y="1689097"/>
                  </a:lnTo>
                  <a:lnTo>
                    <a:pt x="0" y="1689097"/>
                  </a:lnTo>
                  <a:lnTo>
                    <a:pt x="0" y="0"/>
                  </a:lnTo>
                  <a:close/>
                </a:path>
              </a:pathLst>
            </a:custGeom>
            <a:blipFill rotWithShape="1">
              <a:blip r:embed="rId11">
                <a:alphaModFix/>
              </a:blip>
              <a:stretch>
                <a:fillRect b="0" l="0" r="0" t="0"/>
              </a:stretch>
            </a:blipFill>
            <a:ln>
              <a:noFill/>
            </a:ln>
          </p:spPr>
        </p:sp>
        <p:sp>
          <p:nvSpPr>
            <p:cNvPr id="474" name="Google Shape;474;p41"/>
            <p:cNvSpPr/>
            <p:nvPr/>
          </p:nvSpPr>
          <p:spPr>
            <a:xfrm>
              <a:off x="2274556" y="3824901"/>
              <a:ext cx="42881" cy="47615"/>
            </a:xfrm>
            <a:custGeom>
              <a:rect b="b" l="l" r="r" t="t"/>
              <a:pathLst>
                <a:path extrusionOk="0" h="111379" w="111379">
                  <a:moveTo>
                    <a:pt x="0" y="0"/>
                  </a:moveTo>
                  <a:lnTo>
                    <a:pt x="0" y="111379"/>
                  </a:lnTo>
                  <a:lnTo>
                    <a:pt x="111379" y="111379"/>
                  </a:lnTo>
                  <a:lnTo>
                    <a:pt x="111379" y="0"/>
                  </a:lnTo>
                  <a:close/>
                </a:path>
              </a:pathLst>
            </a:custGeom>
            <a:solidFill>
              <a:srgbClr val="FFFFFF"/>
            </a:solidFill>
            <a:ln>
              <a:noFill/>
            </a:ln>
          </p:spPr>
        </p:sp>
        <p:sp>
          <p:nvSpPr>
            <p:cNvPr id="475" name="Google Shape;475;p41"/>
            <p:cNvSpPr/>
            <p:nvPr/>
          </p:nvSpPr>
          <p:spPr>
            <a:xfrm>
              <a:off x="2293841" y="2953047"/>
              <a:ext cx="4303" cy="880733"/>
            </a:xfrm>
            <a:custGeom>
              <a:rect b="b" l="l" r="r" t="t"/>
              <a:pathLst>
                <a:path extrusionOk="0" h="2060194" w="11176">
                  <a:moveTo>
                    <a:pt x="0" y="0"/>
                  </a:moveTo>
                  <a:lnTo>
                    <a:pt x="0" y="2060194"/>
                  </a:lnTo>
                  <a:lnTo>
                    <a:pt x="11176" y="2060194"/>
                  </a:lnTo>
                  <a:lnTo>
                    <a:pt x="11176" y="0"/>
                  </a:lnTo>
                  <a:close/>
                </a:path>
              </a:pathLst>
            </a:custGeom>
            <a:solidFill>
              <a:srgbClr val="FFFFFF"/>
            </a:solidFill>
            <a:ln>
              <a:noFill/>
            </a:ln>
          </p:spPr>
        </p:sp>
        <p:sp>
          <p:nvSpPr>
            <p:cNvPr id="476" name="Google Shape;476;p41"/>
            <p:cNvSpPr txBox="1"/>
            <p:nvPr/>
          </p:nvSpPr>
          <p:spPr>
            <a:xfrm>
              <a:off x="1011240" y="3108688"/>
              <a:ext cx="1301700" cy="32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700">
                  <a:solidFill>
                    <a:srgbClr val="FFFFFF"/>
                  </a:solidFill>
                  <a:latin typeface="Montserrat"/>
                  <a:ea typeface="Montserrat"/>
                  <a:cs typeface="Montserrat"/>
                  <a:sym typeface="Montserrat"/>
                </a:rPr>
                <a:t>Passenger transportation: </a:t>
              </a:r>
              <a:r>
                <a:rPr lang="en" sz="700">
                  <a:solidFill>
                    <a:srgbClr val="FFFFFF"/>
                  </a:solidFill>
                  <a:latin typeface="Montserrat"/>
                  <a:ea typeface="Montserrat"/>
                  <a:cs typeface="Montserrat"/>
                  <a:sym typeface="Montserrat"/>
                </a:rPr>
                <a:t>comfortable and safe air travel for people</a:t>
              </a:r>
              <a:endParaRPr sz="600"/>
            </a:p>
          </p:txBody>
        </p:sp>
      </p:grpSp>
      <p:grpSp>
        <p:nvGrpSpPr>
          <p:cNvPr id="477" name="Google Shape;477;p41"/>
          <p:cNvGrpSpPr/>
          <p:nvPr/>
        </p:nvGrpSpPr>
        <p:grpSpPr>
          <a:xfrm>
            <a:off x="3919900" y="3420391"/>
            <a:ext cx="1930874" cy="1364428"/>
            <a:chOff x="3919900" y="3420391"/>
            <a:chExt cx="1930874" cy="1364428"/>
          </a:xfrm>
        </p:grpSpPr>
        <p:sp>
          <p:nvSpPr>
            <p:cNvPr id="478" name="Google Shape;478;p41"/>
            <p:cNvSpPr/>
            <p:nvPr/>
          </p:nvSpPr>
          <p:spPr>
            <a:xfrm>
              <a:off x="3948757" y="3420435"/>
              <a:ext cx="1902017" cy="884966"/>
            </a:xfrm>
            <a:custGeom>
              <a:rect b="b" l="l" r="r" t="t"/>
              <a:pathLst>
                <a:path extrusionOk="0" h="2070097" w="4940303">
                  <a:moveTo>
                    <a:pt x="0" y="0"/>
                  </a:moveTo>
                  <a:lnTo>
                    <a:pt x="4940303" y="0"/>
                  </a:lnTo>
                  <a:lnTo>
                    <a:pt x="4940303" y="2070097"/>
                  </a:lnTo>
                  <a:lnTo>
                    <a:pt x="0" y="2070097"/>
                  </a:lnTo>
                  <a:lnTo>
                    <a:pt x="0" y="0"/>
                  </a:lnTo>
                  <a:close/>
                </a:path>
              </a:pathLst>
            </a:custGeom>
            <a:blipFill rotWithShape="1">
              <a:blip r:embed="rId12">
                <a:alphaModFix amt="70000"/>
              </a:blip>
              <a:stretch>
                <a:fillRect b="0" l="0" r="0" t="0"/>
              </a:stretch>
            </a:blipFill>
            <a:ln>
              <a:noFill/>
            </a:ln>
          </p:spPr>
        </p:sp>
        <p:grpSp>
          <p:nvGrpSpPr>
            <p:cNvPr id="479" name="Google Shape;479;p41"/>
            <p:cNvGrpSpPr/>
            <p:nvPr/>
          </p:nvGrpSpPr>
          <p:grpSpPr>
            <a:xfrm>
              <a:off x="3919900" y="3420391"/>
              <a:ext cx="52475" cy="1364428"/>
              <a:chOff x="63500" y="655679"/>
              <a:chExt cx="136017" cy="2594957"/>
            </a:xfrm>
          </p:grpSpPr>
          <p:sp>
            <p:nvSpPr>
              <p:cNvPr id="480" name="Google Shape;480;p41"/>
              <p:cNvSpPr/>
              <p:nvPr/>
            </p:nvSpPr>
            <p:spPr>
              <a:xfrm>
                <a:off x="124714" y="655679"/>
                <a:ext cx="13589" cy="2516632"/>
              </a:xfrm>
              <a:custGeom>
                <a:rect b="b" l="l" r="r" t="t"/>
                <a:pathLst>
                  <a:path extrusionOk="0" h="2516632" w="13589">
                    <a:moveTo>
                      <a:pt x="0" y="0"/>
                    </a:moveTo>
                    <a:lnTo>
                      <a:pt x="0" y="2516632"/>
                    </a:lnTo>
                    <a:lnTo>
                      <a:pt x="13589" y="2516632"/>
                    </a:lnTo>
                    <a:lnTo>
                      <a:pt x="13589" y="0"/>
                    </a:lnTo>
                    <a:close/>
                  </a:path>
                </a:pathLst>
              </a:custGeom>
              <a:solidFill>
                <a:srgbClr val="FFFFFF"/>
              </a:solidFill>
              <a:ln>
                <a:noFill/>
              </a:ln>
            </p:spPr>
          </p:sp>
          <p:sp>
            <p:nvSpPr>
              <p:cNvPr id="481" name="Google Shape;481;p41"/>
              <p:cNvSpPr/>
              <p:nvPr/>
            </p:nvSpPr>
            <p:spPr>
              <a:xfrm>
                <a:off x="63500" y="3114619"/>
                <a:ext cx="136017" cy="136017"/>
              </a:xfrm>
              <a:custGeom>
                <a:rect b="b" l="l" r="r" t="t"/>
                <a:pathLst>
                  <a:path extrusionOk="0" h="136017" w="136017">
                    <a:moveTo>
                      <a:pt x="0" y="0"/>
                    </a:moveTo>
                    <a:lnTo>
                      <a:pt x="0" y="136017"/>
                    </a:lnTo>
                    <a:lnTo>
                      <a:pt x="136017" y="136017"/>
                    </a:lnTo>
                    <a:lnTo>
                      <a:pt x="136017" y="0"/>
                    </a:lnTo>
                    <a:close/>
                  </a:path>
                </a:pathLst>
              </a:custGeom>
              <a:solidFill>
                <a:srgbClr val="FFFFFF"/>
              </a:solidFill>
              <a:ln>
                <a:noFill/>
              </a:ln>
            </p:spPr>
          </p:sp>
        </p:grpSp>
        <p:sp>
          <p:nvSpPr>
            <p:cNvPr id="482" name="Google Shape;482;p41"/>
            <p:cNvSpPr txBox="1"/>
            <p:nvPr/>
          </p:nvSpPr>
          <p:spPr>
            <a:xfrm>
              <a:off x="4103555" y="3578821"/>
              <a:ext cx="16758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800">
                  <a:solidFill>
                    <a:srgbClr val="FFFFFF"/>
                  </a:solidFill>
                  <a:latin typeface="Montserrat"/>
                  <a:ea typeface="Montserrat"/>
                  <a:cs typeface="Montserrat"/>
                  <a:sym typeface="Montserrat"/>
                </a:rPr>
                <a:t>Cargo transportation </a:t>
              </a:r>
              <a:r>
                <a:rPr lang="en" sz="800">
                  <a:solidFill>
                    <a:srgbClr val="FFFFFF"/>
                  </a:solidFill>
                  <a:latin typeface="Montserrat"/>
                  <a:ea typeface="Montserrat"/>
                  <a:cs typeface="Montserrat"/>
                  <a:sym typeface="Montserrat"/>
                </a:rPr>
                <a:t>of oversized and heavy cargoes anywhere in the world, loading and unloading from the air</a:t>
              </a:r>
              <a:endParaRPr sz="600"/>
            </a:p>
          </p:txBody>
        </p:sp>
      </p:grpSp>
      <p:sp>
        <p:nvSpPr>
          <p:cNvPr id="483" name="Google Shape;483;p41"/>
          <p:cNvSpPr txBox="1"/>
          <p:nvPr/>
        </p:nvSpPr>
        <p:spPr>
          <a:xfrm>
            <a:off x="669200" y="4762150"/>
            <a:ext cx="2993100" cy="323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SOLARGROUP is an innovative service for micro-investors.</a:t>
            </a:r>
            <a:endParaRPr sz="7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This video was created using AI</a:t>
            </a:r>
            <a:endParaRPr sz="700">
              <a:solidFill>
                <a:schemeClr val="lt1"/>
              </a:solidFill>
              <a:latin typeface="Montserrat"/>
              <a:ea typeface="Montserrat"/>
              <a:cs typeface="Montserrat"/>
              <a:sym typeface="Montserrat"/>
            </a:endParaRPr>
          </a:p>
          <a:p>
            <a:pPr indent="0" lvl="0" marL="0" marR="0" rtl="0" algn="l">
              <a:lnSpc>
                <a:spcPct val="117909"/>
              </a:lnSpc>
              <a:spcBef>
                <a:spcPts val="0"/>
              </a:spcBef>
              <a:spcAft>
                <a:spcPts val="0"/>
              </a:spcAft>
              <a:buNone/>
            </a:pPr>
            <a:r>
              <a:t/>
            </a:r>
            <a:endParaRPr sz="700">
              <a:solidFill>
                <a:srgbClr val="FFFFFF"/>
              </a:solidFill>
              <a:latin typeface="Montserrat"/>
              <a:ea typeface="Montserrat"/>
              <a:cs typeface="Montserrat"/>
              <a:sym typeface="Montserrat"/>
            </a:endParaRPr>
          </a:p>
        </p:txBody>
      </p:sp>
      <p:grpSp>
        <p:nvGrpSpPr>
          <p:cNvPr id="484" name="Google Shape;484;p41"/>
          <p:cNvGrpSpPr/>
          <p:nvPr/>
        </p:nvGrpSpPr>
        <p:grpSpPr>
          <a:xfrm>
            <a:off x="2324760" y="1443241"/>
            <a:ext cx="2142817" cy="1195132"/>
            <a:chOff x="2324760" y="1443241"/>
            <a:chExt cx="2142817" cy="1195132"/>
          </a:xfrm>
        </p:grpSpPr>
        <p:sp>
          <p:nvSpPr>
            <p:cNvPr id="485" name="Google Shape;485;p41"/>
            <p:cNvSpPr/>
            <p:nvPr/>
          </p:nvSpPr>
          <p:spPr>
            <a:xfrm>
              <a:off x="2324760" y="2585220"/>
              <a:ext cx="47868" cy="53152"/>
            </a:xfrm>
            <a:custGeom>
              <a:rect b="b" l="l" r="r" t="t"/>
              <a:pathLst>
                <a:path extrusionOk="0" h="124333" w="124333">
                  <a:moveTo>
                    <a:pt x="0" y="0"/>
                  </a:moveTo>
                  <a:lnTo>
                    <a:pt x="0" y="124333"/>
                  </a:lnTo>
                  <a:lnTo>
                    <a:pt x="124333" y="124333"/>
                  </a:lnTo>
                  <a:lnTo>
                    <a:pt x="124333" y="0"/>
                  </a:lnTo>
                  <a:close/>
                </a:path>
              </a:pathLst>
            </a:custGeom>
            <a:solidFill>
              <a:srgbClr val="FFFFFF"/>
            </a:solidFill>
            <a:ln>
              <a:noFill/>
            </a:ln>
          </p:spPr>
        </p:sp>
        <p:sp>
          <p:nvSpPr>
            <p:cNvPr id="486" name="Google Shape;486;p41"/>
            <p:cNvSpPr/>
            <p:nvPr/>
          </p:nvSpPr>
          <p:spPr>
            <a:xfrm>
              <a:off x="2361600" y="1443250"/>
              <a:ext cx="2105978" cy="808960"/>
            </a:xfrm>
            <a:custGeom>
              <a:rect b="b" l="l" r="r" t="t"/>
              <a:pathLst>
                <a:path extrusionOk="0" h="1892303" w="5105400">
                  <a:moveTo>
                    <a:pt x="0" y="0"/>
                  </a:moveTo>
                  <a:lnTo>
                    <a:pt x="5105400" y="0"/>
                  </a:lnTo>
                  <a:lnTo>
                    <a:pt x="5105400" y="1892303"/>
                  </a:lnTo>
                  <a:lnTo>
                    <a:pt x="0" y="1892303"/>
                  </a:lnTo>
                  <a:lnTo>
                    <a:pt x="0" y="0"/>
                  </a:lnTo>
                  <a:close/>
                </a:path>
              </a:pathLst>
            </a:custGeom>
            <a:blipFill rotWithShape="1">
              <a:blip r:embed="rId13">
                <a:alphaModFix/>
              </a:blip>
              <a:stretch>
                <a:fillRect b="-54361" l="0" r="0" t="0"/>
              </a:stretch>
            </a:blipFill>
            <a:ln>
              <a:noFill/>
            </a:ln>
          </p:spPr>
        </p:sp>
        <p:sp>
          <p:nvSpPr>
            <p:cNvPr id="487" name="Google Shape;487;p41"/>
            <p:cNvSpPr/>
            <p:nvPr/>
          </p:nvSpPr>
          <p:spPr>
            <a:xfrm>
              <a:off x="2348741" y="1443241"/>
              <a:ext cx="4303" cy="1137808"/>
            </a:xfrm>
            <a:custGeom>
              <a:rect b="b" l="l" r="r" t="t"/>
              <a:pathLst>
                <a:path extrusionOk="0" h="2661539" w="11176">
                  <a:moveTo>
                    <a:pt x="0" y="0"/>
                  </a:moveTo>
                  <a:lnTo>
                    <a:pt x="0" y="2661539"/>
                  </a:lnTo>
                  <a:lnTo>
                    <a:pt x="11176" y="2661539"/>
                  </a:lnTo>
                  <a:lnTo>
                    <a:pt x="11176" y="0"/>
                  </a:lnTo>
                  <a:close/>
                </a:path>
              </a:pathLst>
            </a:custGeom>
            <a:solidFill>
              <a:srgbClr val="FFFFFF"/>
            </a:solidFill>
            <a:ln>
              <a:noFill/>
            </a:ln>
          </p:spPr>
        </p:sp>
        <p:sp>
          <p:nvSpPr>
            <p:cNvPr id="488" name="Google Shape;488;p41"/>
            <p:cNvSpPr txBox="1"/>
            <p:nvPr/>
          </p:nvSpPr>
          <p:spPr>
            <a:xfrm>
              <a:off x="2428692" y="1525738"/>
              <a:ext cx="19290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800">
                  <a:solidFill>
                    <a:srgbClr val="FFFFFF"/>
                  </a:solidFill>
                  <a:latin typeface="Montserrat"/>
                  <a:ea typeface="Montserrat"/>
                  <a:cs typeface="Montserrat"/>
                  <a:sym typeface="Montserrat"/>
                </a:rPr>
                <a:t>T</a:t>
              </a:r>
              <a:r>
                <a:rPr b="1" lang="en" sz="800">
                  <a:solidFill>
                    <a:srgbClr val="FFFFFF"/>
                  </a:solidFill>
                  <a:latin typeface="Montserrat"/>
                  <a:ea typeface="Montserrat"/>
                  <a:cs typeface="Montserrat"/>
                  <a:sym typeface="Montserrat"/>
                </a:rPr>
                <a:t>ourism:</a:t>
              </a:r>
              <a:r>
                <a:rPr b="0" i="0" lang="en" sz="800" u="none" cap="none" strike="noStrike">
                  <a:solidFill>
                    <a:srgbClr val="FFFFFF"/>
                  </a:solidFill>
                  <a:latin typeface="Montserrat"/>
                  <a:ea typeface="Montserrat"/>
                  <a:cs typeface="Montserrat"/>
                  <a:sym typeface="Montserrat"/>
                </a:rPr>
                <a:t> </a:t>
              </a:r>
              <a:r>
                <a:rPr lang="en" sz="800">
                  <a:solidFill>
                    <a:srgbClr val="FFFFFF"/>
                  </a:solidFill>
                  <a:latin typeface="Montserrat"/>
                  <a:ea typeface="Montserrat"/>
                  <a:cs typeface="Montserrat"/>
                  <a:sym typeface="Montserrat"/>
                </a:rPr>
                <a:t> round-the-world cruises, flights to the North Pole in airships with comfortable cabins, concert halls, restaurants and recreation areas</a:t>
              </a:r>
              <a:endParaRPr sz="600"/>
            </a:p>
          </p:txBody>
        </p:sp>
      </p:grpSp>
    </p:spTree>
  </p:cSld>
  <p:clrMapOvr>
    <a:masterClrMapping/>
  </p:clrMapOvr>
  <p:transition spd="med">
    <p:push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459"/>
                                        </p:tgtEl>
                                        <p:attrNameLst>
                                          <p:attrName>style.visibility</p:attrName>
                                        </p:attrNameLst>
                                      </p:cBhvr>
                                      <p:to>
                                        <p:strVal val="visible"/>
                                      </p:to>
                                    </p:set>
                                    <p:anim calcmode="lin" valueType="num">
                                      <p:cBhvr additive="base">
                                        <p:cTn dur="500"/>
                                        <p:tgtEl>
                                          <p:spTgt spid="459"/>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1">
                                  <p:stCondLst>
                                    <p:cond delay="0"/>
                                  </p:stCondLst>
                                  <p:childTnLst>
                                    <p:set>
                                      <p:cBhvr>
                                        <p:cTn dur="1" fill="hold">
                                          <p:stCondLst>
                                            <p:cond delay="0"/>
                                          </p:stCondLst>
                                        </p:cTn>
                                        <p:tgtEl>
                                          <p:spTgt spid="460"/>
                                        </p:tgtEl>
                                        <p:attrNameLst>
                                          <p:attrName>style.visibility</p:attrName>
                                        </p:attrNameLst>
                                      </p:cBhvr>
                                      <p:to>
                                        <p:strVal val="visible"/>
                                      </p:to>
                                    </p:set>
                                    <p:anim calcmode="lin" valueType="num">
                                      <p:cBhvr additive="base">
                                        <p:cTn dur="500"/>
                                        <p:tgtEl>
                                          <p:spTgt spid="460"/>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484"/>
                                        </p:tgtEl>
                                        <p:attrNameLst>
                                          <p:attrName>style.visibility</p:attrName>
                                        </p:attrNameLst>
                                      </p:cBhvr>
                                      <p:to>
                                        <p:strVal val="visible"/>
                                      </p:to>
                                    </p:set>
                                    <p:anim calcmode="lin" valueType="num">
                                      <p:cBhvr additive="base">
                                        <p:cTn dur="500"/>
                                        <p:tgtEl>
                                          <p:spTgt spid="484"/>
                                        </p:tgtEl>
                                        <p:attrNameLst>
                                          <p:attrName>ppt_x</p:attrName>
                                        </p:attrNameLst>
                                      </p:cBhvr>
                                      <p:tavLst>
                                        <p:tav fmla="" tm="0">
                                          <p:val>
                                            <p:strVal val="#ppt_x-1"/>
                                          </p:val>
                                        </p:tav>
                                        <p:tav fmla="" tm="100000">
                                          <p:val>
                                            <p:strVal val="#ppt_x"/>
                                          </p:val>
                                        </p:tav>
                                      </p:tavLst>
                                    </p:anim>
                                  </p:childTnLst>
                                </p:cTn>
                              </p:par>
                            </p:childTnLst>
                          </p:cTn>
                        </p:par>
                        <p:par>
                          <p:cTn fill="hold">
                            <p:stCondLst>
                              <p:cond delay="1500"/>
                            </p:stCondLst>
                            <p:childTnLst>
                              <p:par>
                                <p:cTn fill="hold" nodeType="afterEffect" presetClass="entr" presetID="2" presetSubtype="2">
                                  <p:stCondLst>
                                    <p:cond delay="0"/>
                                  </p:stCondLst>
                                  <p:childTnLst>
                                    <p:set>
                                      <p:cBhvr>
                                        <p:cTn dur="1" fill="hold">
                                          <p:stCondLst>
                                            <p:cond delay="0"/>
                                          </p:stCondLst>
                                        </p:cTn>
                                        <p:tgtEl>
                                          <p:spTgt spid="466"/>
                                        </p:tgtEl>
                                        <p:attrNameLst>
                                          <p:attrName>style.visibility</p:attrName>
                                        </p:attrNameLst>
                                      </p:cBhvr>
                                      <p:to>
                                        <p:strVal val="visible"/>
                                      </p:to>
                                    </p:set>
                                    <p:anim calcmode="lin" valueType="num">
                                      <p:cBhvr additive="base">
                                        <p:cTn dur="500"/>
                                        <p:tgtEl>
                                          <p:spTgt spid="466"/>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2" presetSubtype="8">
                                  <p:stCondLst>
                                    <p:cond delay="0"/>
                                  </p:stCondLst>
                                  <p:childTnLst>
                                    <p:set>
                                      <p:cBhvr>
                                        <p:cTn dur="1" fill="hold">
                                          <p:stCondLst>
                                            <p:cond delay="0"/>
                                          </p:stCondLst>
                                        </p:cTn>
                                        <p:tgtEl>
                                          <p:spTgt spid="472"/>
                                        </p:tgtEl>
                                        <p:attrNameLst>
                                          <p:attrName>style.visibility</p:attrName>
                                        </p:attrNameLst>
                                      </p:cBhvr>
                                      <p:to>
                                        <p:strVal val="visible"/>
                                      </p:to>
                                    </p:set>
                                    <p:anim calcmode="lin" valueType="num">
                                      <p:cBhvr additive="base">
                                        <p:cTn dur="500"/>
                                        <p:tgtEl>
                                          <p:spTgt spid="472"/>
                                        </p:tgtEl>
                                        <p:attrNameLst>
                                          <p:attrName>ppt_x</p:attrName>
                                        </p:attrNameLst>
                                      </p:cBhvr>
                                      <p:tavLst>
                                        <p:tav fmla="" tm="0">
                                          <p:val>
                                            <p:strVal val="#ppt_x-1"/>
                                          </p:val>
                                        </p:tav>
                                        <p:tav fmla="" tm="100000">
                                          <p:val>
                                            <p:strVal val="#ppt_x"/>
                                          </p:val>
                                        </p:tav>
                                      </p:tavLst>
                                    </p:anim>
                                  </p:childTnLst>
                                </p:cTn>
                              </p:par>
                            </p:childTnLst>
                          </p:cTn>
                        </p:par>
                        <p:par>
                          <p:cTn fill="hold">
                            <p:stCondLst>
                              <p:cond delay="2500"/>
                            </p:stCondLst>
                            <p:childTnLst>
                              <p:par>
                                <p:cTn fill="hold" nodeType="afterEffect" presetClass="entr" presetID="2" presetSubtype="4">
                                  <p:stCondLst>
                                    <p:cond delay="0"/>
                                  </p:stCondLst>
                                  <p:childTnLst>
                                    <p:set>
                                      <p:cBhvr>
                                        <p:cTn dur="1" fill="hold">
                                          <p:stCondLst>
                                            <p:cond delay="0"/>
                                          </p:stCondLst>
                                        </p:cTn>
                                        <p:tgtEl>
                                          <p:spTgt spid="477"/>
                                        </p:tgtEl>
                                        <p:attrNameLst>
                                          <p:attrName>style.visibility</p:attrName>
                                        </p:attrNameLst>
                                      </p:cBhvr>
                                      <p:to>
                                        <p:strVal val="visible"/>
                                      </p:to>
                                    </p:set>
                                    <p:anim calcmode="lin" valueType="num">
                                      <p:cBhvr additive="base">
                                        <p:cTn dur="500"/>
                                        <p:tgtEl>
                                          <p:spTgt spid="477"/>
                                        </p:tgtEl>
                                        <p:attrNameLst>
                                          <p:attrName>ppt_y</p:attrName>
                                        </p:attrNameLst>
                                      </p:cBhvr>
                                      <p:tavLst>
                                        <p:tav fmla="" tm="0">
                                          <p:val>
                                            <p:strVal val="#ppt_y+1"/>
                                          </p:val>
                                        </p:tav>
                                        <p:tav fmla="" tm="100000">
                                          <p:val>
                                            <p:strVal val="#ppt_y"/>
                                          </p:val>
                                        </p:tav>
                                      </p:tavLst>
                                    </p:anim>
                                  </p:childTnLst>
                                </p:cTn>
                              </p:par>
                            </p:childTnLst>
                          </p:cTn>
                        </p:par>
                        <p:par>
                          <p:cTn fill="hold">
                            <p:stCondLst>
                              <p:cond delay="3000"/>
                            </p:stCondLst>
                            <p:childTnLst>
                              <p:par>
                                <p:cTn fill="hold" nodeType="afterEffect" presetClass="entr" presetID="2" presetSubtype="8">
                                  <p:stCondLst>
                                    <p:cond delay="0"/>
                                  </p:stCondLst>
                                  <p:childTnLst>
                                    <p:set>
                                      <p:cBhvr>
                                        <p:cTn dur="1" fill="hold">
                                          <p:stCondLst>
                                            <p:cond delay="0"/>
                                          </p:stCondLst>
                                        </p:cTn>
                                        <p:tgtEl>
                                          <p:spTgt spid="483"/>
                                        </p:tgtEl>
                                        <p:attrNameLst>
                                          <p:attrName>style.visibility</p:attrName>
                                        </p:attrNameLst>
                                      </p:cBhvr>
                                      <p:to>
                                        <p:strVal val="visible"/>
                                      </p:to>
                                    </p:set>
                                    <p:anim calcmode="lin" valueType="num">
                                      <p:cBhvr additive="base">
                                        <p:cTn dur="500"/>
                                        <p:tgtEl>
                                          <p:spTgt spid="48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1216"/>
        </a:solidFill>
      </p:bgPr>
    </p:bg>
    <p:spTree>
      <p:nvGrpSpPr>
        <p:cNvPr id="492" name="Shape 492"/>
        <p:cNvGrpSpPr/>
        <p:nvPr/>
      </p:nvGrpSpPr>
      <p:grpSpPr>
        <a:xfrm>
          <a:off x="0" y="0"/>
          <a:ext cx="0" cy="0"/>
          <a:chOff x="0" y="0"/>
          <a:chExt cx="0" cy="0"/>
        </a:xfrm>
      </p:grpSpPr>
      <p:sp>
        <p:nvSpPr>
          <p:cNvPr id="493" name="Google Shape;493;p42"/>
          <p:cNvSpPr/>
          <p:nvPr/>
        </p:nvSpPr>
        <p:spPr>
          <a:xfrm>
            <a:off x="0" y="0"/>
            <a:ext cx="9142856" cy="5141501"/>
          </a:xfrm>
          <a:custGeom>
            <a:rect b="b" l="l" r="r" t="t"/>
            <a:pathLst>
              <a:path extrusionOk="0" h="12026903" w="21386797">
                <a:moveTo>
                  <a:pt x="0" y="0"/>
                </a:moveTo>
                <a:lnTo>
                  <a:pt x="21386797" y="0"/>
                </a:lnTo>
                <a:lnTo>
                  <a:pt x="21386797" y="12026903"/>
                </a:lnTo>
                <a:lnTo>
                  <a:pt x="0" y="12026903"/>
                </a:lnTo>
                <a:lnTo>
                  <a:pt x="0" y="0"/>
                </a:lnTo>
                <a:close/>
              </a:path>
            </a:pathLst>
          </a:custGeom>
          <a:blipFill rotWithShape="1">
            <a:blip r:embed="rId3">
              <a:alphaModFix/>
            </a:blip>
            <a:stretch>
              <a:fillRect b="-1052" l="0" r="-1007" t="0"/>
            </a:stretch>
          </a:blipFill>
          <a:ln>
            <a:noFill/>
          </a:ln>
        </p:spPr>
      </p:sp>
      <p:grpSp>
        <p:nvGrpSpPr>
          <p:cNvPr id="494" name="Google Shape;494;p42"/>
          <p:cNvGrpSpPr/>
          <p:nvPr/>
        </p:nvGrpSpPr>
        <p:grpSpPr>
          <a:xfrm>
            <a:off x="-87472" y="425006"/>
            <a:ext cx="9233198" cy="4718491"/>
            <a:chOff x="-87472" y="425006"/>
            <a:chExt cx="9233198" cy="4718491"/>
          </a:xfrm>
        </p:grpSpPr>
        <p:sp>
          <p:nvSpPr>
            <p:cNvPr id="495" name="Google Shape;495;p42"/>
            <p:cNvSpPr/>
            <p:nvPr/>
          </p:nvSpPr>
          <p:spPr>
            <a:xfrm>
              <a:off x="4686903" y="2719387"/>
              <a:ext cx="3999612" cy="2193418"/>
            </a:xfrm>
            <a:custGeom>
              <a:rect b="b" l="l" r="r" t="t"/>
              <a:pathLst>
                <a:path extrusionOk="0" h="5130803" w="10388603">
                  <a:moveTo>
                    <a:pt x="0" y="0"/>
                  </a:moveTo>
                  <a:lnTo>
                    <a:pt x="10388603" y="0"/>
                  </a:lnTo>
                  <a:lnTo>
                    <a:pt x="10388603" y="5130803"/>
                  </a:lnTo>
                  <a:lnTo>
                    <a:pt x="0" y="5130803"/>
                  </a:lnTo>
                  <a:lnTo>
                    <a:pt x="0" y="0"/>
                  </a:lnTo>
                  <a:close/>
                </a:path>
              </a:pathLst>
            </a:custGeom>
            <a:blipFill rotWithShape="1">
              <a:blip r:embed="rId4">
                <a:alphaModFix/>
              </a:blip>
              <a:stretch>
                <a:fillRect b="0" l="0" r="0" t="0"/>
              </a:stretch>
            </a:blipFill>
            <a:ln>
              <a:noFill/>
            </a:ln>
          </p:spPr>
        </p:sp>
        <p:sp>
          <p:nvSpPr>
            <p:cNvPr id="496" name="Google Shape;496;p42"/>
            <p:cNvSpPr/>
            <p:nvPr/>
          </p:nvSpPr>
          <p:spPr>
            <a:xfrm>
              <a:off x="445928" y="3205128"/>
              <a:ext cx="3908215" cy="1938369"/>
            </a:xfrm>
            <a:custGeom>
              <a:rect b="b" l="l" r="r" t="t"/>
              <a:pathLst>
                <a:path extrusionOk="0" h="4532433" w="10128790">
                  <a:moveTo>
                    <a:pt x="0" y="0"/>
                  </a:moveTo>
                  <a:lnTo>
                    <a:pt x="10128790" y="0"/>
                  </a:lnTo>
                  <a:lnTo>
                    <a:pt x="10128790" y="4532434"/>
                  </a:lnTo>
                  <a:lnTo>
                    <a:pt x="0" y="4532434"/>
                  </a:lnTo>
                  <a:lnTo>
                    <a:pt x="0" y="0"/>
                  </a:lnTo>
                  <a:close/>
                </a:path>
              </a:pathLst>
            </a:custGeom>
            <a:blipFill rotWithShape="1">
              <a:blip r:embed="rId5">
                <a:alphaModFix/>
              </a:blip>
              <a:stretch>
                <a:fillRect b="-30" l="-4946" r="0" t="0"/>
              </a:stretch>
            </a:blipFill>
            <a:ln>
              <a:noFill/>
            </a:ln>
          </p:spPr>
        </p:sp>
        <p:sp>
          <p:nvSpPr>
            <p:cNvPr id="497" name="Google Shape;497;p42"/>
            <p:cNvSpPr/>
            <p:nvPr/>
          </p:nvSpPr>
          <p:spPr>
            <a:xfrm>
              <a:off x="5654623" y="641665"/>
              <a:ext cx="3491103" cy="2937223"/>
            </a:xfrm>
            <a:custGeom>
              <a:rect b="b" l="l" r="r" t="t"/>
              <a:pathLst>
                <a:path extrusionOk="0" h="6870697" w="9067800">
                  <a:moveTo>
                    <a:pt x="0" y="0"/>
                  </a:moveTo>
                  <a:lnTo>
                    <a:pt x="9067800" y="0"/>
                  </a:lnTo>
                  <a:lnTo>
                    <a:pt x="9067800" y="6870696"/>
                  </a:lnTo>
                  <a:lnTo>
                    <a:pt x="0" y="6870696"/>
                  </a:lnTo>
                  <a:lnTo>
                    <a:pt x="0" y="0"/>
                  </a:lnTo>
                  <a:close/>
                </a:path>
              </a:pathLst>
            </a:custGeom>
            <a:blipFill rotWithShape="1">
              <a:blip r:embed="rId6">
                <a:alphaModFix/>
              </a:blip>
              <a:stretch>
                <a:fillRect b="0" l="0" r="0" t="0"/>
              </a:stretch>
            </a:blipFill>
            <a:ln>
              <a:noFill/>
            </a:ln>
          </p:spPr>
        </p:sp>
        <p:sp>
          <p:nvSpPr>
            <p:cNvPr id="498" name="Google Shape;498;p42"/>
            <p:cNvSpPr/>
            <p:nvPr/>
          </p:nvSpPr>
          <p:spPr>
            <a:xfrm>
              <a:off x="-87472" y="425006"/>
              <a:ext cx="5622924" cy="3914488"/>
            </a:xfrm>
            <a:custGeom>
              <a:rect b="b" l="l" r="r" t="t"/>
              <a:pathLst>
                <a:path extrusionOk="0" h="9156697" w="14604997">
                  <a:moveTo>
                    <a:pt x="0" y="0"/>
                  </a:moveTo>
                  <a:lnTo>
                    <a:pt x="14604997" y="0"/>
                  </a:lnTo>
                  <a:lnTo>
                    <a:pt x="14604997" y="9156696"/>
                  </a:lnTo>
                  <a:lnTo>
                    <a:pt x="0" y="9156696"/>
                  </a:lnTo>
                  <a:lnTo>
                    <a:pt x="0" y="0"/>
                  </a:lnTo>
                  <a:close/>
                </a:path>
              </a:pathLst>
            </a:custGeom>
            <a:blipFill rotWithShape="1">
              <a:blip r:embed="rId7">
                <a:alphaModFix/>
              </a:blip>
              <a:stretch>
                <a:fillRect b="0" l="0" r="0" t="0"/>
              </a:stretch>
            </a:blipFill>
            <a:ln>
              <a:noFill/>
            </a:ln>
          </p:spPr>
        </p:sp>
      </p:grpSp>
      <p:sp>
        <p:nvSpPr>
          <p:cNvPr id="499" name="Google Shape;499;p42"/>
          <p:cNvSpPr txBox="1"/>
          <p:nvPr/>
        </p:nvSpPr>
        <p:spPr>
          <a:xfrm>
            <a:off x="669199" y="287400"/>
            <a:ext cx="5270400" cy="523200"/>
          </a:xfrm>
          <a:prstGeom prst="rect">
            <a:avLst/>
          </a:prstGeom>
          <a:noFill/>
          <a:ln>
            <a:noFill/>
          </a:ln>
        </p:spPr>
        <p:txBody>
          <a:bodyPr anchorCtr="0" anchor="t" bIns="0" lIns="0" spcFirstLastPara="1" rIns="0" wrap="square" tIns="0">
            <a:spAutoFit/>
          </a:bodyPr>
          <a:lstStyle/>
          <a:p>
            <a:pPr indent="0" lvl="0" marL="0" marR="0" rtl="0" algn="l">
              <a:lnSpc>
                <a:spcPct val="140002"/>
              </a:lnSpc>
              <a:spcBef>
                <a:spcPts val="0"/>
              </a:spcBef>
              <a:spcAft>
                <a:spcPts val="0"/>
              </a:spcAft>
              <a:buNone/>
            </a:pPr>
            <a:r>
              <a:rPr b="1" lang="en" sz="3400">
                <a:solidFill>
                  <a:srgbClr val="FFFFFF"/>
                </a:solidFill>
                <a:latin typeface="Montserrat"/>
                <a:ea typeface="Montserrat"/>
                <a:cs typeface="Montserrat"/>
                <a:sym typeface="Montserrat"/>
              </a:rPr>
              <a:t>OUR DEVELOPMENTS</a:t>
            </a:r>
            <a:endParaRPr sz="600"/>
          </a:p>
        </p:txBody>
      </p:sp>
      <p:grpSp>
        <p:nvGrpSpPr>
          <p:cNvPr id="500" name="Google Shape;500;p42"/>
          <p:cNvGrpSpPr/>
          <p:nvPr/>
        </p:nvGrpSpPr>
        <p:grpSpPr>
          <a:xfrm>
            <a:off x="723211" y="947736"/>
            <a:ext cx="3174589" cy="325882"/>
            <a:chOff x="875611" y="1100136"/>
            <a:chExt cx="3174589" cy="325882"/>
          </a:xfrm>
        </p:grpSpPr>
        <p:sp>
          <p:nvSpPr>
            <p:cNvPr id="501" name="Google Shape;501;p42"/>
            <p:cNvSpPr/>
            <p:nvPr/>
          </p:nvSpPr>
          <p:spPr>
            <a:xfrm>
              <a:off x="875611" y="1100136"/>
              <a:ext cx="2695176" cy="325882"/>
            </a:xfrm>
            <a:custGeom>
              <a:rect b="b" l="l" r="r" t="t"/>
              <a:pathLst>
                <a:path extrusionOk="0" h="762000" w="6984997">
                  <a:moveTo>
                    <a:pt x="0" y="0"/>
                  </a:moveTo>
                  <a:lnTo>
                    <a:pt x="6984997" y="0"/>
                  </a:lnTo>
                  <a:lnTo>
                    <a:pt x="6984997" y="762000"/>
                  </a:lnTo>
                  <a:lnTo>
                    <a:pt x="0" y="762000"/>
                  </a:lnTo>
                  <a:lnTo>
                    <a:pt x="0" y="0"/>
                  </a:lnTo>
                  <a:close/>
                </a:path>
              </a:pathLst>
            </a:custGeom>
            <a:blipFill rotWithShape="1">
              <a:blip r:embed="rId8">
                <a:alphaModFix/>
              </a:blip>
              <a:stretch>
                <a:fillRect b="0" l="0" r="0" t="0"/>
              </a:stretch>
            </a:blipFill>
            <a:ln>
              <a:noFill/>
            </a:ln>
          </p:spPr>
        </p:sp>
        <p:sp>
          <p:nvSpPr>
            <p:cNvPr id="502" name="Google Shape;502;p42"/>
            <p:cNvSpPr txBox="1"/>
            <p:nvPr/>
          </p:nvSpPr>
          <p:spPr>
            <a:xfrm>
              <a:off x="986600" y="1124475"/>
              <a:ext cx="30636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900">
                  <a:solidFill>
                    <a:srgbClr val="FFFFFF"/>
                  </a:solidFill>
                  <a:latin typeface="Montserrat"/>
                  <a:ea typeface="Montserrat"/>
                  <a:cs typeface="Montserrat"/>
                  <a:sym typeface="Montserrat"/>
                </a:rPr>
                <a:t>The most promising types of airships, some of which will be manufactured under the project</a:t>
              </a:r>
              <a:endParaRPr sz="600"/>
            </a:p>
          </p:txBody>
        </p:sp>
      </p:grpSp>
      <p:grpSp>
        <p:nvGrpSpPr>
          <p:cNvPr id="503" name="Google Shape;503;p42"/>
          <p:cNvGrpSpPr/>
          <p:nvPr/>
        </p:nvGrpSpPr>
        <p:grpSpPr>
          <a:xfrm>
            <a:off x="745411" y="1167725"/>
            <a:ext cx="7048570" cy="3309911"/>
            <a:chOff x="1047486" y="1428750"/>
            <a:chExt cx="7048570" cy="3309911"/>
          </a:xfrm>
        </p:grpSpPr>
        <p:sp>
          <p:nvSpPr>
            <p:cNvPr id="504" name="Google Shape;504;p42"/>
            <p:cNvSpPr/>
            <p:nvPr/>
          </p:nvSpPr>
          <p:spPr>
            <a:xfrm>
              <a:off x="4878125" y="2638424"/>
              <a:ext cx="1764116" cy="934193"/>
            </a:xfrm>
            <a:custGeom>
              <a:rect b="b" l="l" r="r" t="t"/>
              <a:pathLst>
                <a:path extrusionOk="0" h="2184397" w="4572000">
                  <a:moveTo>
                    <a:pt x="0" y="0"/>
                  </a:moveTo>
                  <a:lnTo>
                    <a:pt x="4572000" y="0"/>
                  </a:lnTo>
                  <a:lnTo>
                    <a:pt x="4572000" y="2184397"/>
                  </a:lnTo>
                  <a:lnTo>
                    <a:pt x="0" y="2184397"/>
                  </a:lnTo>
                  <a:lnTo>
                    <a:pt x="0" y="0"/>
                  </a:lnTo>
                  <a:close/>
                </a:path>
              </a:pathLst>
            </a:custGeom>
            <a:blipFill rotWithShape="1">
              <a:blip r:embed="rId9">
                <a:alphaModFix/>
              </a:blip>
              <a:stretch>
                <a:fillRect b="-5812" l="0" r="0" t="0"/>
              </a:stretch>
            </a:blipFill>
            <a:ln>
              <a:noFill/>
            </a:ln>
          </p:spPr>
        </p:sp>
        <p:sp>
          <p:nvSpPr>
            <p:cNvPr id="505" name="Google Shape;505;p42"/>
            <p:cNvSpPr/>
            <p:nvPr/>
          </p:nvSpPr>
          <p:spPr>
            <a:xfrm>
              <a:off x="4946863" y="2993232"/>
              <a:ext cx="34374" cy="38100"/>
            </a:xfrm>
            <a:custGeom>
              <a:rect b="b" l="l" r="r" t="t"/>
              <a:pathLst>
                <a:path extrusionOk="0" h="89087" w="89087">
                  <a:moveTo>
                    <a:pt x="0" y="0"/>
                  </a:moveTo>
                  <a:lnTo>
                    <a:pt x="89088" y="0"/>
                  </a:lnTo>
                  <a:lnTo>
                    <a:pt x="89088" y="89087"/>
                  </a:lnTo>
                  <a:lnTo>
                    <a:pt x="0" y="89087"/>
                  </a:lnTo>
                  <a:lnTo>
                    <a:pt x="0" y="0"/>
                  </a:lnTo>
                  <a:close/>
                </a:path>
              </a:pathLst>
            </a:custGeom>
            <a:blipFill rotWithShape="1">
              <a:blip r:embed="rId10">
                <a:alphaModFix/>
              </a:blip>
              <a:stretch>
                <a:fillRect b="0" l="0" r="0" t="0"/>
              </a:stretch>
            </a:blipFill>
            <a:ln>
              <a:noFill/>
            </a:ln>
          </p:spPr>
        </p:sp>
        <p:sp>
          <p:nvSpPr>
            <p:cNvPr id="506" name="Google Shape;506;p42"/>
            <p:cNvSpPr/>
            <p:nvPr/>
          </p:nvSpPr>
          <p:spPr>
            <a:xfrm>
              <a:off x="4946863" y="3250406"/>
              <a:ext cx="34374" cy="38100"/>
            </a:xfrm>
            <a:custGeom>
              <a:rect b="b" l="l" r="r" t="t"/>
              <a:pathLst>
                <a:path extrusionOk="0" h="89087" w="89087">
                  <a:moveTo>
                    <a:pt x="0" y="0"/>
                  </a:moveTo>
                  <a:lnTo>
                    <a:pt x="89088" y="0"/>
                  </a:lnTo>
                  <a:lnTo>
                    <a:pt x="89088" y="89087"/>
                  </a:lnTo>
                  <a:lnTo>
                    <a:pt x="0" y="89087"/>
                  </a:lnTo>
                  <a:lnTo>
                    <a:pt x="0" y="0"/>
                  </a:lnTo>
                  <a:close/>
                </a:path>
              </a:pathLst>
            </a:custGeom>
            <a:blipFill rotWithShape="1">
              <a:blip r:embed="rId10">
                <a:alphaModFix/>
              </a:blip>
              <a:stretch>
                <a:fillRect b="0" l="0" r="0" t="0"/>
              </a:stretch>
            </a:blipFill>
            <a:ln>
              <a:noFill/>
            </a:ln>
          </p:spPr>
        </p:sp>
        <p:grpSp>
          <p:nvGrpSpPr>
            <p:cNvPr id="507" name="Google Shape;507;p42"/>
            <p:cNvGrpSpPr/>
            <p:nvPr/>
          </p:nvGrpSpPr>
          <p:grpSpPr>
            <a:xfrm>
              <a:off x="6641960" y="2638427"/>
              <a:ext cx="42975" cy="1333504"/>
              <a:chOff x="63500" y="63500"/>
              <a:chExt cx="111379" cy="3118104"/>
            </a:xfrm>
          </p:grpSpPr>
          <p:sp>
            <p:nvSpPr>
              <p:cNvPr id="508" name="Google Shape;508;p42"/>
              <p:cNvSpPr/>
              <p:nvPr/>
            </p:nvSpPr>
            <p:spPr>
              <a:xfrm>
                <a:off x="113665" y="63500"/>
                <a:ext cx="11176" cy="3006725"/>
              </a:xfrm>
              <a:custGeom>
                <a:rect b="b" l="l" r="r" t="t"/>
                <a:pathLst>
                  <a:path extrusionOk="0" h="3006725" w="11176">
                    <a:moveTo>
                      <a:pt x="0" y="0"/>
                    </a:moveTo>
                    <a:lnTo>
                      <a:pt x="0" y="3006725"/>
                    </a:lnTo>
                    <a:lnTo>
                      <a:pt x="11176" y="3006725"/>
                    </a:lnTo>
                    <a:lnTo>
                      <a:pt x="11176" y="0"/>
                    </a:lnTo>
                    <a:close/>
                  </a:path>
                </a:pathLst>
              </a:custGeom>
              <a:solidFill>
                <a:srgbClr val="FFFFFF"/>
              </a:solidFill>
              <a:ln>
                <a:noFill/>
              </a:ln>
            </p:spPr>
          </p:sp>
          <p:sp>
            <p:nvSpPr>
              <p:cNvPr id="509" name="Google Shape;509;p42"/>
              <p:cNvSpPr/>
              <p:nvPr/>
            </p:nvSpPr>
            <p:spPr>
              <a:xfrm>
                <a:off x="63500" y="3070225"/>
                <a:ext cx="111379" cy="111379"/>
              </a:xfrm>
              <a:custGeom>
                <a:rect b="b" l="l" r="r" t="t"/>
                <a:pathLst>
                  <a:path extrusionOk="0" h="111379" w="111379">
                    <a:moveTo>
                      <a:pt x="0" y="0"/>
                    </a:moveTo>
                    <a:lnTo>
                      <a:pt x="111379" y="0"/>
                    </a:lnTo>
                    <a:lnTo>
                      <a:pt x="111379" y="111379"/>
                    </a:lnTo>
                    <a:lnTo>
                      <a:pt x="0" y="111379"/>
                    </a:lnTo>
                    <a:close/>
                  </a:path>
                </a:pathLst>
              </a:custGeom>
              <a:solidFill>
                <a:srgbClr val="FFFFFF"/>
              </a:solidFill>
              <a:ln>
                <a:noFill/>
              </a:ln>
            </p:spPr>
          </p:sp>
        </p:grpSp>
        <p:sp>
          <p:nvSpPr>
            <p:cNvPr id="510" name="Google Shape;510;p42"/>
            <p:cNvSpPr/>
            <p:nvPr/>
          </p:nvSpPr>
          <p:spPr>
            <a:xfrm>
              <a:off x="4527925" y="1428750"/>
              <a:ext cx="2638615" cy="933830"/>
            </a:xfrm>
            <a:custGeom>
              <a:rect b="b" l="l" r="r" t="t"/>
              <a:pathLst>
                <a:path extrusionOk="0" h="2184397" w="6515100">
                  <a:moveTo>
                    <a:pt x="0" y="0"/>
                  </a:moveTo>
                  <a:lnTo>
                    <a:pt x="6515100" y="0"/>
                  </a:lnTo>
                  <a:lnTo>
                    <a:pt x="6515100" y="2184397"/>
                  </a:lnTo>
                  <a:lnTo>
                    <a:pt x="0" y="2184397"/>
                  </a:lnTo>
                  <a:lnTo>
                    <a:pt x="0" y="0"/>
                  </a:lnTo>
                  <a:close/>
                </a:path>
              </a:pathLst>
            </a:custGeom>
            <a:blipFill rotWithShape="1">
              <a:blip r:embed="rId11">
                <a:alphaModFix/>
              </a:blip>
              <a:stretch>
                <a:fillRect b="-6207" l="0" r="0" t="-765"/>
              </a:stretch>
            </a:blipFill>
            <a:ln>
              <a:noFill/>
            </a:ln>
          </p:spPr>
        </p:sp>
        <p:sp>
          <p:nvSpPr>
            <p:cNvPr id="511" name="Google Shape;511;p42"/>
            <p:cNvSpPr/>
            <p:nvPr/>
          </p:nvSpPr>
          <p:spPr>
            <a:xfrm>
              <a:off x="4571169" y="1778793"/>
              <a:ext cx="34374" cy="38100"/>
            </a:xfrm>
            <a:custGeom>
              <a:rect b="b" l="l" r="r" t="t"/>
              <a:pathLst>
                <a:path extrusionOk="0" h="89087" w="89087">
                  <a:moveTo>
                    <a:pt x="0" y="0"/>
                  </a:moveTo>
                  <a:lnTo>
                    <a:pt x="89088" y="0"/>
                  </a:lnTo>
                  <a:lnTo>
                    <a:pt x="89088" y="89087"/>
                  </a:lnTo>
                  <a:lnTo>
                    <a:pt x="0" y="89087"/>
                  </a:lnTo>
                  <a:lnTo>
                    <a:pt x="0" y="0"/>
                  </a:lnTo>
                  <a:close/>
                </a:path>
              </a:pathLst>
            </a:custGeom>
            <a:blipFill rotWithShape="1">
              <a:blip r:embed="rId10">
                <a:alphaModFix/>
              </a:blip>
              <a:stretch>
                <a:fillRect b="0" l="0" r="0" t="0"/>
              </a:stretch>
            </a:blipFill>
            <a:ln>
              <a:noFill/>
            </a:ln>
          </p:spPr>
        </p:sp>
        <p:sp>
          <p:nvSpPr>
            <p:cNvPr id="512" name="Google Shape;512;p42"/>
            <p:cNvSpPr/>
            <p:nvPr/>
          </p:nvSpPr>
          <p:spPr>
            <a:xfrm>
              <a:off x="4571169" y="1907381"/>
              <a:ext cx="34374" cy="38100"/>
            </a:xfrm>
            <a:custGeom>
              <a:rect b="b" l="l" r="r" t="t"/>
              <a:pathLst>
                <a:path extrusionOk="0" h="89087" w="89087">
                  <a:moveTo>
                    <a:pt x="0" y="0"/>
                  </a:moveTo>
                  <a:lnTo>
                    <a:pt x="89088" y="0"/>
                  </a:lnTo>
                  <a:lnTo>
                    <a:pt x="89088" y="89088"/>
                  </a:lnTo>
                  <a:lnTo>
                    <a:pt x="0" y="89088"/>
                  </a:lnTo>
                  <a:lnTo>
                    <a:pt x="0" y="0"/>
                  </a:lnTo>
                  <a:close/>
                </a:path>
              </a:pathLst>
            </a:custGeom>
            <a:blipFill rotWithShape="1">
              <a:blip r:embed="rId10">
                <a:alphaModFix/>
              </a:blip>
              <a:stretch>
                <a:fillRect b="0" l="0" r="0" t="0"/>
              </a:stretch>
            </a:blipFill>
            <a:ln>
              <a:noFill/>
            </a:ln>
          </p:spPr>
        </p:sp>
        <p:sp>
          <p:nvSpPr>
            <p:cNvPr id="513" name="Google Shape;513;p42"/>
            <p:cNvSpPr/>
            <p:nvPr/>
          </p:nvSpPr>
          <p:spPr>
            <a:xfrm>
              <a:off x="4571169" y="2035967"/>
              <a:ext cx="34374" cy="38100"/>
            </a:xfrm>
            <a:custGeom>
              <a:rect b="b" l="l" r="r" t="t"/>
              <a:pathLst>
                <a:path extrusionOk="0" h="89087" w="89087">
                  <a:moveTo>
                    <a:pt x="0" y="0"/>
                  </a:moveTo>
                  <a:lnTo>
                    <a:pt x="89088" y="0"/>
                  </a:lnTo>
                  <a:lnTo>
                    <a:pt x="89088" y="89087"/>
                  </a:lnTo>
                  <a:lnTo>
                    <a:pt x="0" y="89087"/>
                  </a:lnTo>
                  <a:lnTo>
                    <a:pt x="0" y="0"/>
                  </a:lnTo>
                  <a:close/>
                </a:path>
              </a:pathLst>
            </a:custGeom>
            <a:blipFill rotWithShape="1">
              <a:blip r:embed="rId10">
                <a:alphaModFix/>
              </a:blip>
              <a:stretch>
                <a:fillRect b="0" l="0" r="0" t="0"/>
              </a:stretch>
            </a:blipFill>
            <a:ln>
              <a:noFill/>
            </a:ln>
          </p:spPr>
        </p:sp>
        <p:sp>
          <p:nvSpPr>
            <p:cNvPr id="514" name="Google Shape;514;p42"/>
            <p:cNvSpPr/>
            <p:nvPr/>
          </p:nvSpPr>
          <p:spPr>
            <a:xfrm>
              <a:off x="6895476" y="2314575"/>
              <a:ext cx="1200580" cy="48882"/>
            </a:xfrm>
            <a:custGeom>
              <a:rect b="b" l="l" r="r" t="t"/>
              <a:pathLst>
                <a:path extrusionOk="0" h="114300" w="3111503">
                  <a:moveTo>
                    <a:pt x="0" y="0"/>
                  </a:moveTo>
                  <a:lnTo>
                    <a:pt x="3111504" y="0"/>
                  </a:lnTo>
                  <a:lnTo>
                    <a:pt x="3111504" y="114300"/>
                  </a:lnTo>
                  <a:lnTo>
                    <a:pt x="0" y="114300"/>
                  </a:lnTo>
                  <a:lnTo>
                    <a:pt x="0" y="0"/>
                  </a:lnTo>
                  <a:close/>
                </a:path>
              </a:pathLst>
            </a:custGeom>
            <a:blipFill rotWithShape="1">
              <a:blip r:embed="rId12">
                <a:alphaModFix/>
              </a:blip>
              <a:stretch>
                <a:fillRect b="0" l="0" r="0" t="0"/>
              </a:stretch>
            </a:blipFill>
            <a:ln>
              <a:noFill/>
            </a:ln>
          </p:spPr>
        </p:sp>
        <p:grpSp>
          <p:nvGrpSpPr>
            <p:cNvPr id="515" name="Google Shape;515;p42"/>
            <p:cNvGrpSpPr/>
            <p:nvPr/>
          </p:nvGrpSpPr>
          <p:grpSpPr>
            <a:xfrm>
              <a:off x="2096062" y="3428999"/>
              <a:ext cx="42926" cy="1309662"/>
              <a:chOff x="63500" y="63500"/>
              <a:chExt cx="111252" cy="3062351"/>
            </a:xfrm>
          </p:grpSpPr>
          <p:sp>
            <p:nvSpPr>
              <p:cNvPr id="516" name="Google Shape;516;p42"/>
              <p:cNvSpPr/>
              <p:nvPr/>
            </p:nvSpPr>
            <p:spPr>
              <a:xfrm>
                <a:off x="108077" y="63500"/>
                <a:ext cx="11049" cy="3006725"/>
              </a:xfrm>
              <a:custGeom>
                <a:rect b="b" l="l" r="r" t="t"/>
                <a:pathLst>
                  <a:path extrusionOk="0" h="3006725" w="11049">
                    <a:moveTo>
                      <a:pt x="0" y="0"/>
                    </a:moveTo>
                    <a:lnTo>
                      <a:pt x="0" y="3006725"/>
                    </a:lnTo>
                    <a:lnTo>
                      <a:pt x="11049" y="3006725"/>
                    </a:lnTo>
                    <a:lnTo>
                      <a:pt x="11049" y="0"/>
                    </a:lnTo>
                    <a:close/>
                  </a:path>
                </a:pathLst>
              </a:custGeom>
              <a:solidFill>
                <a:srgbClr val="FFFFFF"/>
              </a:solidFill>
              <a:ln>
                <a:noFill/>
              </a:ln>
            </p:spPr>
          </p:sp>
          <p:sp>
            <p:nvSpPr>
              <p:cNvPr id="517" name="Google Shape;517;p42"/>
              <p:cNvSpPr/>
              <p:nvPr/>
            </p:nvSpPr>
            <p:spPr>
              <a:xfrm>
                <a:off x="63500" y="3014599"/>
                <a:ext cx="111252" cy="111252"/>
              </a:xfrm>
              <a:custGeom>
                <a:rect b="b" l="l" r="r" t="t"/>
                <a:pathLst>
                  <a:path extrusionOk="0" h="111252" w="111252">
                    <a:moveTo>
                      <a:pt x="0" y="0"/>
                    </a:moveTo>
                    <a:lnTo>
                      <a:pt x="0" y="111252"/>
                    </a:lnTo>
                    <a:lnTo>
                      <a:pt x="111252" y="111252"/>
                    </a:lnTo>
                    <a:lnTo>
                      <a:pt x="111252" y="0"/>
                    </a:lnTo>
                    <a:close/>
                  </a:path>
                </a:pathLst>
              </a:custGeom>
              <a:solidFill>
                <a:srgbClr val="FFFFFF"/>
              </a:solidFill>
              <a:ln>
                <a:noFill/>
              </a:ln>
            </p:spPr>
          </p:sp>
        </p:grpSp>
        <p:sp>
          <p:nvSpPr>
            <p:cNvPr id="518" name="Google Shape;518;p42"/>
            <p:cNvSpPr/>
            <p:nvPr/>
          </p:nvSpPr>
          <p:spPr>
            <a:xfrm>
              <a:off x="2136900" y="3429000"/>
              <a:ext cx="2641599" cy="933830"/>
            </a:xfrm>
            <a:custGeom>
              <a:rect b="b" l="l" r="r" t="t"/>
              <a:pathLst>
                <a:path extrusionOk="0" h="2184397" w="6603997">
                  <a:moveTo>
                    <a:pt x="0" y="0"/>
                  </a:moveTo>
                  <a:lnTo>
                    <a:pt x="6603997" y="0"/>
                  </a:lnTo>
                  <a:lnTo>
                    <a:pt x="6603997" y="2184397"/>
                  </a:lnTo>
                  <a:lnTo>
                    <a:pt x="0" y="2184397"/>
                  </a:lnTo>
                  <a:lnTo>
                    <a:pt x="0" y="0"/>
                  </a:lnTo>
                  <a:close/>
                </a:path>
              </a:pathLst>
            </a:custGeom>
            <a:blipFill rotWithShape="1">
              <a:blip r:embed="rId13">
                <a:alphaModFix/>
              </a:blip>
              <a:stretch>
                <a:fillRect b="-8408" l="0" r="0" t="-1472"/>
              </a:stretch>
            </a:blipFill>
            <a:ln>
              <a:noFill/>
            </a:ln>
          </p:spPr>
        </p:sp>
        <p:grpSp>
          <p:nvGrpSpPr>
            <p:cNvPr id="519" name="Google Shape;519;p42"/>
            <p:cNvGrpSpPr/>
            <p:nvPr/>
          </p:nvGrpSpPr>
          <p:grpSpPr>
            <a:xfrm>
              <a:off x="1047486" y="1885949"/>
              <a:ext cx="42975" cy="1333509"/>
              <a:chOff x="63500" y="63500"/>
              <a:chExt cx="111379" cy="3118104"/>
            </a:xfrm>
          </p:grpSpPr>
          <p:sp>
            <p:nvSpPr>
              <p:cNvPr id="520" name="Google Shape;520;p42"/>
              <p:cNvSpPr/>
              <p:nvPr/>
            </p:nvSpPr>
            <p:spPr>
              <a:xfrm>
                <a:off x="113665" y="63500"/>
                <a:ext cx="11176" cy="3006725"/>
              </a:xfrm>
              <a:custGeom>
                <a:rect b="b" l="l" r="r" t="t"/>
                <a:pathLst>
                  <a:path extrusionOk="0" h="3006725" w="11176">
                    <a:moveTo>
                      <a:pt x="0" y="0"/>
                    </a:moveTo>
                    <a:lnTo>
                      <a:pt x="0" y="3006725"/>
                    </a:lnTo>
                    <a:lnTo>
                      <a:pt x="11176" y="3006725"/>
                    </a:lnTo>
                    <a:lnTo>
                      <a:pt x="11176" y="0"/>
                    </a:lnTo>
                    <a:close/>
                  </a:path>
                </a:pathLst>
              </a:custGeom>
              <a:solidFill>
                <a:srgbClr val="FFFFFF"/>
              </a:solidFill>
              <a:ln>
                <a:noFill/>
              </a:ln>
            </p:spPr>
          </p:sp>
          <p:sp>
            <p:nvSpPr>
              <p:cNvPr id="521" name="Google Shape;521;p42"/>
              <p:cNvSpPr/>
              <p:nvPr/>
            </p:nvSpPr>
            <p:spPr>
              <a:xfrm>
                <a:off x="63500" y="3070225"/>
                <a:ext cx="111379" cy="111379"/>
              </a:xfrm>
              <a:custGeom>
                <a:rect b="b" l="l" r="r" t="t"/>
                <a:pathLst>
                  <a:path extrusionOk="0" h="111379" w="111379">
                    <a:moveTo>
                      <a:pt x="0" y="0"/>
                    </a:moveTo>
                    <a:lnTo>
                      <a:pt x="0" y="111379"/>
                    </a:lnTo>
                    <a:lnTo>
                      <a:pt x="111379" y="111379"/>
                    </a:lnTo>
                    <a:lnTo>
                      <a:pt x="111379" y="0"/>
                    </a:lnTo>
                    <a:close/>
                  </a:path>
                </a:pathLst>
              </a:custGeom>
              <a:solidFill>
                <a:srgbClr val="FFFFFF"/>
              </a:solidFill>
              <a:ln>
                <a:noFill/>
              </a:ln>
            </p:spPr>
          </p:sp>
        </p:grpSp>
        <p:sp>
          <p:nvSpPr>
            <p:cNvPr id="522" name="Google Shape;522;p42"/>
            <p:cNvSpPr/>
            <p:nvPr/>
          </p:nvSpPr>
          <p:spPr>
            <a:xfrm>
              <a:off x="2175085" y="3783805"/>
              <a:ext cx="34374" cy="38100"/>
            </a:xfrm>
            <a:custGeom>
              <a:rect b="b" l="l" r="r" t="t"/>
              <a:pathLst>
                <a:path extrusionOk="0" h="89087" w="89087">
                  <a:moveTo>
                    <a:pt x="0" y="0"/>
                  </a:moveTo>
                  <a:lnTo>
                    <a:pt x="89087" y="0"/>
                  </a:lnTo>
                  <a:lnTo>
                    <a:pt x="89087" y="89087"/>
                  </a:lnTo>
                  <a:lnTo>
                    <a:pt x="0" y="89087"/>
                  </a:lnTo>
                  <a:lnTo>
                    <a:pt x="0" y="0"/>
                  </a:lnTo>
                  <a:close/>
                </a:path>
              </a:pathLst>
            </a:custGeom>
            <a:blipFill rotWithShape="1">
              <a:blip r:embed="rId10">
                <a:alphaModFix/>
              </a:blip>
              <a:stretch>
                <a:fillRect b="0" l="0" r="0" t="0"/>
              </a:stretch>
            </a:blipFill>
            <a:ln>
              <a:noFill/>
            </a:ln>
          </p:spPr>
        </p:sp>
        <p:sp>
          <p:nvSpPr>
            <p:cNvPr id="523" name="Google Shape;523;p42"/>
            <p:cNvSpPr/>
            <p:nvPr/>
          </p:nvSpPr>
          <p:spPr>
            <a:xfrm>
              <a:off x="2175085" y="3912394"/>
              <a:ext cx="34374" cy="38100"/>
            </a:xfrm>
            <a:custGeom>
              <a:rect b="b" l="l" r="r" t="t"/>
              <a:pathLst>
                <a:path extrusionOk="0" h="89087" w="89087">
                  <a:moveTo>
                    <a:pt x="0" y="0"/>
                  </a:moveTo>
                  <a:lnTo>
                    <a:pt x="89087" y="0"/>
                  </a:lnTo>
                  <a:lnTo>
                    <a:pt x="89087" y="89087"/>
                  </a:lnTo>
                  <a:lnTo>
                    <a:pt x="0" y="89087"/>
                  </a:lnTo>
                  <a:lnTo>
                    <a:pt x="0" y="0"/>
                  </a:lnTo>
                  <a:close/>
                </a:path>
              </a:pathLst>
            </a:custGeom>
            <a:blipFill rotWithShape="1">
              <a:blip r:embed="rId10">
                <a:alphaModFix/>
              </a:blip>
              <a:stretch>
                <a:fillRect b="0" l="0" r="0" t="0"/>
              </a:stretch>
            </a:blipFill>
            <a:ln>
              <a:noFill/>
            </a:ln>
          </p:spPr>
        </p:sp>
        <p:sp>
          <p:nvSpPr>
            <p:cNvPr id="524" name="Google Shape;524;p42"/>
            <p:cNvSpPr/>
            <p:nvPr/>
          </p:nvSpPr>
          <p:spPr>
            <a:xfrm>
              <a:off x="1090455" y="1885951"/>
              <a:ext cx="2881389" cy="798410"/>
            </a:xfrm>
            <a:custGeom>
              <a:rect b="b" l="l" r="r" t="t"/>
              <a:pathLst>
                <a:path extrusionOk="0" h="1866900" w="7467600">
                  <a:moveTo>
                    <a:pt x="0" y="0"/>
                  </a:moveTo>
                  <a:lnTo>
                    <a:pt x="7467600" y="0"/>
                  </a:lnTo>
                  <a:lnTo>
                    <a:pt x="7467600" y="1866900"/>
                  </a:lnTo>
                  <a:lnTo>
                    <a:pt x="0" y="1866900"/>
                  </a:lnTo>
                  <a:lnTo>
                    <a:pt x="0" y="0"/>
                  </a:lnTo>
                  <a:close/>
                </a:path>
              </a:pathLst>
            </a:custGeom>
            <a:blipFill rotWithShape="1">
              <a:blip r:embed="rId14">
                <a:alphaModFix/>
              </a:blip>
              <a:stretch>
                <a:fillRect b="0" l="0" r="0" t="0"/>
              </a:stretch>
            </a:blipFill>
            <a:ln>
              <a:noFill/>
            </a:ln>
          </p:spPr>
        </p:sp>
        <p:sp>
          <p:nvSpPr>
            <p:cNvPr id="525" name="Google Shape;525;p42"/>
            <p:cNvSpPr/>
            <p:nvPr/>
          </p:nvSpPr>
          <p:spPr>
            <a:xfrm>
              <a:off x="1172814" y="2174083"/>
              <a:ext cx="34374" cy="38100"/>
            </a:xfrm>
            <a:custGeom>
              <a:rect b="b" l="l" r="r" t="t"/>
              <a:pathLst>
                <a:path extrusionOk="0" h="89087" w="89087">
                  <a:moveTo>
                    <a:pt x="0" y="0"/>
                  </a:moveTo>
                  <a:lnTo>
                    <a:pt x="89087" y="0"/>
                  </a:lnTo>
                  <a:lnTo>
                    <a:pt x="89087" y="89088"/>
                  </a:lnTo>
                  <a:lnTo>
                    <a:pt x="0" y="89088"/>
                  </a:lnTo>
                  <a:lnTo>
                    <a:pt x="0" y="0"/>
                  </a:lnTo>
                  <a:close/>
                </a:path>
              </a:pathLst>
            </a:custGeom>
            <a:blipFill rotWithShape="1">
              <a:blip r:embed="rId10">
                <a:alphaModFix/>
              </a:blip>
              <a:stretch>
                <a:fillRect b="0" l="0" r="0" t="0"/>
              </a:stretch>
            </a:blipFill>
            <a:ln>
              <a:noFill/>
            </a:ln>
          </p:spPr>
        </p:sp>
        <p:sp>
          <p:nvSpPr>
            <p:cNvPr id="526" name="Google Shape;526;p42"/>
            <p:cNvSpPr/>
            <p:nvPr/>
          </p:nvSpPr>
          <p:spPr>
            <a:xfrm>
              <a:off x="1172814" y="2302668"/>
              <a:ext cx="34374" cy="38100"/>
            </a:xfrm>
            <a:custGeom>
              <a:rect b="b" l="l" r="r" t="t"/>
              <a:pathLst>
                <a:path extrusionOk="0" h="89087" w="89087">
                  <a:moveTo>
                    <a:pt x="0" y="0"/>
                  </a:moveTo>
                  <a:lnTo>
                    <a:pt x="89087" y="0"/>
                  </a:lnTo>
                  <a:lnTo>
                    <a:pt x="89087" y="89088"/>
                  </a:lnTo>
                  <a:lnTo>
                    <a:pt x="0" y="89088"/>
                  </a:lnTo>
                  <a:lnTo>
                    <a:pt x="0" y="0"/>
                  </a:lnTo>
                  <a:close/>
                </a:path>
              </a:pathLst>
            </a:custGeom>
            <a:blipFill rotWithShape="1">
              <a:blip r:embed="rId10">
                <a:alphaModFix/>
              </a:blip>
              <a:stretch>
                <a:fillRect b="0" l="0" r="0" t="0"/>
              </a:stretch>
            </a:blipFill>
            <a:ln>
              <a:noFill/>
            </a:ln>
          </p:spPr>
        </p:sp>
        <p:sp>
          <p:nvSpPr>
            <p:cNvPr id="527" name="Google Shape;527;p42"/>
            <p:cNvSpPr txBox="1"/>
            <p:nvPr/>
          </p:nvSpPr>
          <p:spPr>
            <a:xfrm>
              <a:off x="2197055" y="3504663"/>
              <a:ext cx="1706400" cy="123000"/>
            </a:xfrm>
            <a:prstGeom prst="rect">
              <a:avLst/>
            </a:prstGeom>
            <a:noFill/>
            <a:ln>
              <a:noFill/>
            </a:ln>
          </p:spPr>
          <p:txBody>
            <a:bodyPr anchorCtr="0" anchor="t" bIns="0" lIns="0" spcFirstLastPara="1" rIns="0" wrap="square" tIns="0">
              <a:spAutoFit/>
            </a:bodyPr>
            <a:lstStyle/>
            <a:p>
              <a:pPr indent="0" lvl="0" marL="0" marR="0" rtl="0" algn="l">
                <a:lnSpc>
                  <a:spcPct val="139990"/>
                </a:lnSpc>
                <a:spcBef>
                  <a:spcPts val="0"/>
                </a:spcBef>
                <a:spcAft>
                  <a:spcPts val="0"/>
                </a:spcAft>
                <a:buNone/>
              </a:pPr>
              <a:r>
                <a:rPr b="1" lang="en" sz="800">
                  <a:solidFill>
                    <a:srgbClr val="FFFFFF"/>
                  </a:solidFill>
                  <a:latin typeface="Montserrat"/>
                  <a:ea typeface="Montserrat"/>
                  <a:cs typeface="Montserrat"/>
                  <a:sym typeface="Montserrat"/>
                </a:rPr>
                <a:t>Carrying capacity: up to 10 tons</a:t>
              </a:r>
              <a:endParaRPr sz="600"/>
            </a:p>
          </p:txBody>
        </p:sp>
        <p:sp>
          <p:nvSpPr>
            <p:cNvPr id="528" name="Google Shape;528;p42"/>
            <p:cNvSpPr txBox="1"/>
            <p:nvPr/>
          </p:nvSpPr>
          <p:spPr>
            <a:xfrm>
              <a:off x="4987692" y="2714085"/>
              <a:ext cx="1656000" cy="123000"/>
            </a:xfrm>
            <a:prstGeom prst="rect">
              <a:avLst/>
            </a:prstGeom>
            <a:noFill/>
            <a:ln>
              <a:noFill/>
            </a:ln>
          </p:spPr>
          <p:txBody>
            <a:bodyPr anchorCtr="0" anchor="t" bIns="0" lIns="0" spcFirstLastPara="1" rIns="0" wrap="square" tIns="0">
              <a:spAutoFit/>
            </a:bodyPr>
            <a:lstStyle/>
            <a:p>
              <a:pPr indent="0" lvl="0" marL="0" marR="0" rtl="0" algn="l">
                <a:lnSpc>
                  <a:spcPct val="139990"/>
                </a:lnSpc>
                <a:spcBef>
                  <a:spcPts val="0"/>
                </a:spcBef>
                <a:spcAft>
                  <a:spcPts val="0"/>
                </a:spcAft>
                <a:buNone/>
              </a:pPr>
              <a:r>
                <a:rPr b="1" lang="en" sz="800">
                  <a:solidFill>
                    <a:srgbClr val="FFFFFF"/>
                  </a:solidFill>
                  <a:latin typeface="Montserrat"/>
                  <a:ea typeface="Montserrat"/>
                  <a:cs typeface="Montserrat"/>
                  <a:sym typeface="Montserrat"/>
                </a:rPr>
                <a:t>Carrying capacity: up to 2 tons</a:t>
              </a:r>
              <a:endParaRPr sz="600"/>
            </a:p>
          </p:txBody>
        </p:sp>
        <p:sp>
          <p:nvSpPr>
            <p:cNvPr id="529" name="Google Shape;529;p42"/>
            <p:cNvSpPr txBox="1"/>
            <p:nvPr/>
          </p:nvSpPr>
          <p:spPr>
            <a:xfrm>
              <a:off x="4613857" y="1504412"/>
              <a:ext cx="2416500" cy="123000"/>
            </a:xfrm>
            <a:prstGeom prst="rect">
              <a:avLst/>
            </a:prstGeom>
            <a:noFill/>
            <a:ln>
              <a:noFill/>
            </a:ln>
          </p:spPr>
          <p:txBody>
            <a:bodyPr anchorCtr="0" anchor="t" bIns="0" lIns="0" spcFirstLastPara="1" rIns="0" wrap="square" tIns="0">
              <a:spAutoFit/>
            </a:bodyPr>
            <a:lstStyle/>
            <a:p>
              <a:pPr indent="0" lvl="0" marL="0" marR="0" rtl="0" algn="l">
                <a:lnSpc>
                  <a:spcPct val="139990"/>
                </a:lnSpc>
                <a:spcBef>
                  <a:spcPts val="0"/>
                </a:spcBef>
                <a:spcAft>
                  <a:spcPts val="0"/>
                </a:spcAft>
                <a:buNone/>
              </a:pPr>
              <a:r>
                <a:rPr b="1" lang="en" sz="800">
                  <a:solidFill>
                    <a:srgbClr val="FFFFFF"/>
                  </a:solidFill>
                  <a:latin typeface="Montserrat"/>
                  <a:ea typeface="Montserrat"/>
                  <a:cs typeface="Montserrat"/>
                  <a:sym typeface="Montserrat"/>
                </a:rPr>
                <a:t>Unmanned stratospheric airship</a:t>
              </a:r>
              <a:endParaRPr sz="600"/>
            </a:p>
          </p:txBody>
        </p:sp>
        <p:sp>
          <p:nvSpPr>
            <p:cNvPr id="530" name="Google Shape;530;p42"/>
            <p:cNvSpPr txBox="1"/>
            <p:nvPr/>
          </p:nvSpPr>
          <p:spPr>
            <a:xfrm>
              <a:off x="1176401" y="1917975"/>
              <a:ext cx="1864500" cy="123000"/>
            </a:xfrm>
            <a:prstGeom prst="rect">
              <a:avLst/>
            </a:prstGeom>
            <a:noFill/>
            <a:ln>
              <a:noFill/>
            </a:ln>
          </p:spPr>
          <p:txBody>
            <a:bodyPr anchorCtr="0" anchor="t" bIns="0" lIns="0" spcFirstLastPara="1" rIns="0" wrap="square" tIns="0">
              <a:spAutoFit/>
            </a:bodyPr>
            <a:lstStyle/>
            <a:p>
              <a:pPr indent="0" lvl="0" marL="0" marR="0" rtl="0" algn="l">
                <a:lnSpc>
                  <a:spcPct val="158962"/>
                </a:lnSpc>
                <a:spcBef>
                  <a:spcPts val="0"/>
                </a:spcBef>
                <a:spcAft>
                  <a:spcPts val="0"/>
                </a:spcAft>
                <a:buNone/>
              </a:pPr>
              <a:r>
                <a:rPr b="1" lang="en" sz="800">
                  <a:solidFill>
                    <a:srgbClr val="FFFFFF"/>
                  </a:solidFill>
                  <a:latin typeface="Montserrat"/>
                  <a:ea typeface="Montserrat"/>
                  <a:cs typeface="Montserrat"/>
                  <a:sym typeface="Montserrat"/>
                </a:rPr>
                <a:t>Carrying capacity: up to 40 tons</a:t>
              </a:r>
              <a:endParaRPr sz="600"/>
            </a:p>
          </p:txBody>
        </p:sp>
        <p:sp>
          <p:nvSpPr>
            <p:cNvPr id="531" name="Google Shape;531;p42"/>
            <p:cNvSpPr txBox="1"/>
            <p:nvPr/>
          </p:nvSpPr>
          <p:spPr>
            <a:xfrm>
              <a:off x="1265476" y="2089000"/>
              <a:ext cx="2638200" cy="49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rgbClr val="FFFFFF"/>
                  </a:solidFill>
                  <a:latin typeface="Montserrat"/>
                  <a:ea typeface="Montserrat"/>
                  <a:cs typeface="Montserrat"/>
                  <a:sym typeface="Montserrat"/>
                </a:rPr>
                <a:t>non-stop flight range: 9,000 kilometers</a:t>
              </a:r>
              <a:endParaRPr sz="800">
                <a:solidFill>
                  <a:srgbClr val="FFFFFF"/>
                </a:solidFill>
                <a:latin typeface="Montserrat"/>
                <a:ea typeface="Montserrat"/>
                <a:cs typeface="Montserrat"/>
                <a:sym typeface="Montserrat"/>
              </a:endParaRPr>
            </a:p>
            <a:p>
              <a:pPr indent="0" lvl="0" marL="0" rtl="0" algn="l">
                <a:spcBef>
                  <a:spcPts val="0"/>
                </a:spcBef>
                <a:spcAft>
                  <a:spcPts val="0"/>
                </a:spcAft>
                <a:buNone/>
              </a:pPr>
              <a:r>
                <a:rPr lang="en" sz="800">
                  <a:solidFill>
                    <a:srgbClr val="FFFFFF"/>
                  </a:solidFill>
                  <a:latin typeface="Montserrat"/>
                  <a:ea typeface="Montserrat"/>
                  <a:cs typeface="Montserrat"/>
                  <a:sym typeface="Montserrat"/>
                </a:rPr>
                <a:t>transportation of cargo, special-purpose equipment, ocean rescue, intercontinental tourism, flights to the North Pole</a:t>
              </a:r>
              <a:endParaRPr sz="800">
                <a:solidFill>
                  <a:srgbClr val="FFFFFF"/>
                </a:solidFill>
                <a:latin typeface="Montserrat"/>
                <a:ea typeface="Montserrat"/>
                <a:cs typeface="Montserrat"/>
                <a:sym typeface="Montserrat"/>
              </a:endParaRPr>
            </a:p>
          </p:txBody>
        </p:sp>
        <p:sp>
          <p:nvSpPr>
            <p:cNvPr id="532" name="Google Shape;532;p42"/>
            <p:cNvSpPr txBox="1"/>
            <p:nvPr/>
          </p:nvSpPr>
          <p:spPr>
            <a:xfrm>
              <a:off x="2267725" y="3731300"/>
              <a:ext cx="24789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rgbClr val="FFFFFF"/>
                  </a:solidFill>
                  <a:latin typeface="Montserrat"/>
                  <a:ea typeface="Montserrat"/>
                  <a:cs typeface="Montserrat"/>
                  <a:sym typeface="Montserrat"/>
                </a:rPr>
                <a:t>non-stop flight range: 3,000 kilometers</a:t>
              </a:r>
              <a:endParaRPr sz="800">
                <a:solidFill>
                  <a:srgbClr val="FFFFFF"/>
                </a:solidFill>
                <a:latin typeface="Montserrat"/>
                <a:ea typeface="Montserrat"/>
                <a:cs typeface="Montserrat"/>
                <a:sym typeface="Montserrat"/>
              </a:endParaRPr>
            </a:p>
            <a:p>
              <a:pPr indent="0" lvl="0" marL="0" rtl="0" algn="l">
                <a:spcBef>
                  <a:spcPts val="0"/>
                </a:spcBef>
                <a:spcAft>
                  <a:spcPts val="0"/>
                </a:spcAft>
                <a:buNone/>
              </a:pPr>
              <a:r>
                <a:rPr lang="en" sz="800">
                  <a:solidFill>
                    <a:srgbClr val="FFFFFF"/>
                  </a:solidFill>
                  <a:latin typeface="Montserrat"/>
                  <a:ea typeface="Montserrat"/>
                  <a:cs typeface="Montserrat"/>
                  <a:sym typeface="Montserrat"/>
                </a:rPr>
                <a:t>cargo transportation, tourism, area monitoring, fire fighting, relaying of communication signals</a:t>
              </a:r>
              <a:endParaRPr sz="800">
                <a:solidFill>
                  <a:srgbClr val="FFFFFF"/>
                </a:solidFill>
                <a:latin typeface="Montserrat"/>
                <a:ea typeface="Montserrat"/>
                <a:cs typeface="Montserrat"/>
                <a:sym typeface="Montserrat"/>
              </a:endParaRPr>
            </a:p>
          </p:txBody>
        </p:sp>
        <p:sp>
          <p:nvSpPr>
            <p:cNvPr id="533" name="Google Shape;533;p42"/>
            <p:cNvSpPr txBox="1"/>
            <p:nvPr/>
          </p:nvSpPr>
          <p:spPr>
            <a:xfrm>
              <a:off x="5039526" y="2940725"/>
              <a:ext cx="1602300" cy="49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rgbClr val="FFFFFF"/>
                  </a:solidFill>
                  <a:latin typeface="Montserrat"/>
                  <a:ea typeface="Montserrat"/>
                  <a:cs typeface="Montserrat"/>
                  <a:sym typeface="Montserrat"/>
                </a:rPr>
                <a:t>non-stop flight range: 1,000 kilometers</a:t>
              </a:r>
              <a:endParaRPr sz="800">
                <a:solidFill>
                  <a:srgbClr val="FFFFFF"/>
                </a:solidFill>
                <a:latin typeface="Montserrat"/>
                <a:ea typeface="Montserrat"/>
                <a:cs typeface="Montserrat"/>
                <a:sym typeface="Montserrat"/>
              </a:endParaRPr>
            </a:p>
            <a:p>
              <a:pPr indent="0" lvl="0" marL="0" rtl="0" algn="l">
                <a:spcBef>
                  <a:spcPts val="0"/>
                </a:spcBef>
                <a:spcAft>
                  <a:spcPts val="0"/>
                </a:spcAft>
                <a:buNone/>
              </a:pPr>
              <a:r>
                <a:rPr lang="en" sz="800">
                  <a:solidFill>
                    <a:srgbClr val="FFFFFF"/>
                  </a:solidFill>
                  <a:latin typeface="Montserrat"/>
                  <a:ea typeface="Montserrat"/>
                  <a:cs typeface="Montserrat"/>
                  <a:sym typeface="Montserrat"/>
                </a:rPr>
                <a:t>cargo transportation, tourism, advertising, special tasks</a:t>
              </a:r>
              <a:endParaRPr sz="800">
                <a:solidFill>
                  <a:srgbClr val="FFFFFF"/>
                </a:solidFill>
                <a:latin typeface="Montserrat"/>
                <a:ea typeface="Montserrat"/>
                <a:cs typeface="Montserrat"/>
                <a:sym typeface="Montserrat"/>
              </a:endParaRPr>
            </a:p>
          </p:txBody>
        </p:sp>
        <p:sp>
          <p:nvSpPr>
            <p:cNvPr id="534" name="Google Shape;534;p42"/>
            <p:cNvSpPr txBox="1"/>
            <p:nvPr/>
          </p:nvSpPr>
          <p:spPr>
            <a:xfrm>
              <a:off x="4663825" y="1726300"/>
              <a:ext cx="2513700" cy="49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rgbClr val="FFFFFF"/>
                  </a:solidFill>
                  <a:latin typeface="Montserrat"/>
                  <a:ea typeface="Montserrat"/>
                  <a:cs typeface="Montserrat"/>
                  <a:sym typeface="Montserrat"/>
                </a:rPr>
                <a:t>сarrying capacity: up to 3 tons</a:t>
              </a:r>
              <a:endParaRPr sz="800">
                <a:solidFill>
                  <a:srgbClr val="FFFFFF"/>
                </a:solidFill>
                <a:latin typeface="Montserrat"/>
                <a:ea typeface="Montserrat"/>
                <a:cs typeface="Montserrat"/>
                <a:sym typeface="Montserrat"/>
              </a:endParaRPr>
            </a:p>
            <a:p>
              <a:pPr indent="0" lvl="0" marL="0" rtl="0" algn="l">
                <a:spcBef>
                  <a:spcPts val="0"/>
                </a:spcBef>
                <a:spcAft>
                  <a:spcPts val="0"/>
                </a:spcAft>
                <a:buNone/>
              </a:pPr>
              <a:r>
                <a:rPr lang="en" sz="800">
                  <a:solidFill>
                    <a:srgbClr val="FFFFFF"/>
                  </a:solidFill>
                  <a:latin typeface="Montserrat"/>
                  <a:ea typeface="Montserrat"/>
                  <a:cs typeface="Montserrat"/>
                  <a:sym typeface="Montserrat"/>
                </a:rPr>
                <a:t>non-stop flight range: 2,500 kilometers</a:t>
              </a:r>
              <a:endParaRPr sz="800">
                <a:solidFill>
                  <a:srgbClr val="FFFFFF"/>
                </a:solidFill>
                <a:latin typeface="Montserrat"/>
                <a:ea typeface="Montserrat"/>
                <a:cs typeface="Montserrat"/>
                <a:sym typeface="Montserrat"/>
              </a:endParaRPr>
            </a:p>
            <a:p>
              <a:pPr indent="0" lvl="0" marL="0" rtl="0" algn="l">
                <a:spcBef>
                  <a:spcPts val="0"/>
                </a:spcBef>
                <a:spcAft>
                  <a:spcPts val="0"/>
                </a:spcAft>
                <a:buNone/>
              </a:pPr>
              <a:r>
                <a:rPr lang="en" sz="800">
                  <a:solidFill>
                    <a:srgbClr val="FFFFFF"/>
                  </a:solidFill>
                  <a:latin typeface="Montserrat"/>
                  <a:ea typeface="Montserrat"/>
                  <a:cs typeface="Montserrat"/>
                  <a:sym typeface="Montserrat"/>
                </a:rPr>
                <a:t>relaying of communication signals, area monitoring, cartographic surveying</a:t>
              </a:r>
              <a:endParaRPr sz="800">
                <a:solidFill>
                  <a:srgbClr val="FFFFFF"/>
                </a:solidFill>
                <a:latin typeface="Montserrat"/>
                <a:ea typeface="Montserrat"/>
                <a:cs typeface="Montserrat"/>
                <a:sym typeface="Montserrat"/>
              </a:endParaRPr>
            </a:p>
          </p:txBody>
        </p:sp>
      </p:grpSp>
      <p:sp>
        <p:nvSpPr>
          <p:cNvPr id="535" name="Google Shape;535;p42"/>
          <p:cNvSpPr txBox="1"/>
          <p:nvPr/>
        </p:nvSpPr>
        <p:spPr>
          <a:xfrm>
            <a:off x="669200" y="4752850"/>
            <a:ext cx="2961000" cy="323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SOLARGROUP is an innovative service for micro-investors.</a:t>
            </a:r>
            <a:endParaRPr sz="7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This video was created using AI</a:t>
            </a:r>
            <a:endParaRPr sz="700">
              <a:solidFill>
                <a:schemeClr val="lt1"/>
              </a:solidFill>
              <a:latin typeface="Montserrat"/>
              <a:ea typeface="Montserrat"/>
              <a:cs typeface="Montserrat"/>
              <a:sym typeface="Montserrat"/>
            </a:endParaRPr>
          </a:p>
          <a:p>
            <a:pPr indent="0" lvl="0" marL="0" marR="0" rtl="0" algn="l">
              <a:lnSpc>
                <a:spcPct val="117909"/>
              </a:lnSpc>
              <a:spcBef>
                <a:spcPts val="0"/>
              </a:spcBef>
              <a:spcAft>
                <a:spcPts val="0"/>
              </a:spcAft>
              <a:buNone/>
            </a:pPr>
            <a:r>
              <a:t/>
            </a:r>
            <a:endParaRPr sz="700">
              <a:solidFill>
                <a:srgbClr val="FFFFFF"/>
              </a:solidFill>
              <a:latin typeface="Montserrat"/>
              <a:ea typeface="Montserrat"/>
              <a:cs typeface="Montserrat"/>
              <a:sym typeface="Montserrat"/>
            </a:endParaRPr>
          </a:p>
        </p:txBody>
      </p:sp>
    </p:spTree>
  </p:cSld>
  <p:clrMapOvr>
    <a:masterClrMapping/>
  </p:clrMapOvr>
  <p:transition spd="med">
    <p:push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494"/>
                                        </p:tgtEl>
                                        <p:attrNameLst>
                                          <p:attrName>style.visibility</p:attrName>
                                        </p:attrNameLst>
                                      </p:cBhvr>
                                      <p:to>
                                        <p:strVal val="visible"/>
                                      </p:to>
                                    </p:set>
                                    <p:animEffect filter="fade" transition="in">
                                      <p:cBhvr>
                                        <p:cTn dur="1000"/>
                                        <p:tgtEl>
                                          <p:spTgt spid="494"/>
                                        </p:tgtEl>
                                      </p:cBhvr>
                                    </p:animEffect>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499"/>
                                        </p:tgtEl>
                                        <p:attrNameLst>
                                          <p:attrName>style.visibility</p:attrName>
                                        </p:attrNameLst>
                                      </p:cBhvr>
                                      <p:to>
                                        <p:strVal val="visible"/>
                                      </p:to>
                                    </p:set>
                                    <p:anim calcmode="lin" valueType="num">
                                      <p:cBhvr additive="base">
                                        <p:cTn dur="500"/>
                                        <p:tgtEl>
                                          <p:spTgt spid="499"/>
                                        </p:tgtEl>
                                        <p:attrNameLst>
                                          <p:attrName>ppt_x</p:attrName>
                                        </p:attrNameLst>
                                      </p:cBhvr>
                                      <p:tavLst>
                                        <p:tav fmla="" tm="0">
                                          <p:val>
                                            <p:strVal val="#ppt_x-1"/>
                                          </p:val>
                                        </p:tav>
                                        <p:tav fmla="" tm="100000">
                                          <p:val>
                                            <p:strVal val="#ppt_x"/>
                                          </p:val>
                                        </p:tav>
                                      </p:tavLst>
                                    </p:anim>
                                  </p:childTnLst>
                                </p:cTn>
                              </p:par>
                            </p:childTnLst>
                          </p:cTn>
                        </p:par>
                        <p:par>
                          <p:cTn fill="hold">
                            <p:stCondLst>
                              <p:cond delay="1500"/>
                            </p:stCondLst>
                            <p:childTnLst>
                              <p:par>
                                <p:cTn fill="hold" nodeType="afterEffect" presetClass="entr" presetID="2" presetSubtype="8">
                                  <p:stCondLst>
                                    <p:cond delay="0"/>
                                  </p:stCondLst>
                                  <p:childTnLst>
                                    <p:set>
                                      <p:cBhvr>
                                        <p:cTn dur="1" fill="hold">
                                          <p:stCondLst>
                                            <p:cond delay="0"/>
                                          </p:stCondLst>
                                        </p:cTn>
                                        <p:tgtEl>
                                          <p:spTgt spid="500"/>
                                        </p:tgtEl>
                                        <p:attrNameLst>
                                          <p:attrName>style.visibility</p:attrName>
                                        </p:attrNameLst>
                                      </p:cBhvr>
                                      <p:to>
                                        <p:strVal val="visible"/>
                                      </p:to>
                                    </p:set>
                                    <p:anim calcmode="lin" valueType="num">
                                      <p:cBhvr additive="base">
                                        <p:cTn dur="500"/>
                                        <p:tgtEl>
                                          <p:spTgt spid="500"/>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503"/>
                                        </p:tgtEl>
                                        <p:attrNameLst>
                                          <p:attrName>style.visibility</p:attrName>
                                        </p:attrNameLst>
                                      </p:cBhvr>
                                      <p:to>
                                        <p:strVal val="visible"/>
                                      </p:to>
                                    </p:set>
                                    <p:animEffect filter="fade" transition="in">
                                      <p:cBhvr>
                                        <p:cTn dur="500"/>
                                        <p:tgtEl>
                                          <p:spTgt spid="503"/>
                                        </p:tgtEl>
                                      </p:cBhvr>
                                    </p:animEffect>
                                  </p:childTnLst>
                                </p:cTn>
                              </p:par>
                            </p:childTnLst>
                          </p:cTn>
                        </p:par>
                        <p:par>
                          <p:cTn fill="hold">
                            <p:stCondLst>
                              <p:cond delay="2500"/>
                            </p:stCondLst>
                            <p:childTnLst>
                              <p:par>
                                <p:cTn fill="hold" nodeType="afterEffect" presetClass="entr" presetID="2" presetSubtype="8">
                                  <p:stCondLst>
                                    <p:cond delay="0"/>
                                  </p:stCondLst>
                                  <p:childTnLst>
                                    <p:set>
                                      <p:cBhvr>
                                        <p:cTn dur="1" fill="hold">
                                          <p:stCondLst>
                                            <p:cond delay="0"/>
                                          </p:stCondLst>
                                        </p:cTn>
                                        <p:tgtEl>
                                          <p:spTgt spid="535"/>
                                        </p:tgtEl>
                                        <p:attrNameLst>
                                          <p:attrName>style.visibility</p:attrName>
                                        </p:attrNameLst>
                                      </p:cBhvr>
                                      <p:to>
                                        <p:strVal val="visible"/>
                                      </p:to>
                                    </p:set>
                                    <p:anim calcmode="lin" valueType="num">
                                      <p:cBhvr additive="base">
                                        <p:cTn dur="600"/>
                                        <p:tgtEl>
                                          <p:spTgt spid="53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1216"/>
        </a:solidFill>
      </p:bgPr>
    </p:bg>
    <p:spTree>
      <p:nvGrpSpPr>
        <p:cNvPr id="539" name="Shape 539"/>
        <p:cNvGrpSpPr/>
        <p:nvPr/>
      </p:nvGrpSpPr>
      <p:grpSpPr>
        <a:xfrm>
          <a:off x="0" y="0"/>
          <a:ext cx="0" cy="0"/>
          <a:chOff x="0" y="0"/>
          <a:chExt cx="0" cy="0"/>
        </a:xfrm>
      </p:grpSpPr>
      <p:sp>
        <p:nvSpPr>
          <p:cNvPr id="540" name="Google Shape;540;p43"/>
          <p:cNvSpPr/>
          <p:nvPr/>
        </p:nvSpPr>
        <p:spPr>
          <a:xfrm>
            <a:off x="0" y="0"/>
            <a:ext cx="9142277" cy="5141501"/>
          </a:xfrm>
          <a:custGeom>
            <a:rect b="b" l="l" r="r" t="t"/>
            <a:pathLst>
              <a:path extrusionOk="0" h="12026903" w="21385444">
                <a:moveTo>
                  <a:pt x="0" y="0"/>
                </a:moveTo>
                <a:lnTo>
                  <a:pt x="21385444" y="0"/>
                </a:lnTo>
                <a:lnTo>
                  <a:pt x="21385444" y="12026903"/>
                </a:lnTo>
                <a:lnTo>
                  <a:pt x="0" y="12026903"/>
                </a:lnTo>
                <a:lnTo>
                  <a:pt x="0" y="0"/>
                </a:lnTo>
                <a:close/>
              </a:path>
            </a:pathLst>
          </a:custGeom>
          <a:blipFill rotWithShape="1">
            <a:blip r:embed="rId3">
              <a:alphaModFix/>
            </a:blip>
            <a:stretch>
              <a:fillRect b="-368" l="0" r="-716" t="-368"/>
            </a:stretch>
          </a:blipFill>
          <a:ln>
            <a:noFill/>
          </a:ln>
        </p:spPr>
      </p:sp>
      <p:sp>
        <p:nvSpPr>
          <p:cNvPr id="541" name="Google Shape;541;p43"/>
          <p:cNvSpPr/>
          <p:nvPr/>
        </p:nvSpPr>
        <p:spPr>
          <a:xfrm>
            <a:off x="4984159" y="2559011"/>
            <a:ext cx="4134163" cy="2581486"/>
          </a:xfrm>
          <a:custGeom>
            <a:rect b="b" l="l" r="r" t="t"/>
            <a:pathLst>
              <a:path extrusionOk="0" h="6038564" w="10738085">
                <a:moveTo>
                  <a:pt x="0" y="0"/>
                </a:moveTo>
                <a:lnTo>
                  <a:pt x="10738085" y="0"/>
                </a:lnTo>
                <a:lnTo>
                  <a:pt x="10738085" y="6038564"/>
                </a:lnTo>
                <a:lnTo>
                  <a:pt x="0" y="6038564"/>
                </a:lnTo>
                <a:lnTo>
                  <a:pt x="0" y="0"/>
                </a:lnTo>
                <a:close/>
              </a:path>
            </a:pathLst>
          </a:custGeom>
          <a:blipFill rotWithShape="1">
            <a:blip r:embed="rId4">
              <a:alphaModFix amt="52999"/>
            </a:blip>
            <a:stretch>
              <a:fillRect b="-100004" l="0" r="-99876" t="0"/>
            </a:stretch>
          </a:blipFill>
          <a:ln>
            <a:noFill/>
          </a:ln>
        </p:spPr>
      </p:sp>
      <p:grpSp>
        <p:nvGrpSpPr>
          <p:cNvPr id="542" name="Google Shape;542;p43"/>
          <p:cNvGrpSpPr/>
          <p:nvPr/>
        </p:nvGrpSpPr>
        <p:grpSpPr>
          <a:xfrm>
            <a:off x="669200" y="2200275"/>
            <a:ext cx="1477996" cy="1427894"/>
            <a:chOff x="669200" y="2200275"/>
            <a:chExt cx="1477996" cy="1427894"/>
          </a:xfrm>
        </p:grpSpPr>
        <p:sp>
          <p:nvSpPr>
            <p:cNvPr id="543" name="Google Shape;543;p43"/>
            <p:cNvSpPr/>
            <p:nvPr/>
          </p:nvSpPr>
          <p:spPr>
            <a:xfrm>
              <a:off x="669200" y="2200275"/>
              <a:ext cx="1477996" cy="1427894"/>
            </a:xfrm>
            <a:custGeom>
              <a:rect b="b" l="l" r="r" t="t"/>
              <a:pathLst>
                <a:path extrusionOk="0" h="3340103" w="3340103">
                  <a:moveTo>
                    <a:pt x="0" y="0"/>
                  </a:moveTo>
                  <a:lnTo>
                    <a:pt x="3340104" y="0"/>
                  </a:lnTo>
                  <a:lnTo>
                    <a:pt x="3340104" y="3340103"/>
                  </a:lnTo>
                  <a:lnTo>
                    <a:pt x="0" y="3340103"/>
                  </a:lnTo>
                  <a:lnTo>
                    <a:pt x="0" y="0"/>
                  </a:lnTo>
                  <a:close/>
                </a:path>
              </a:pathLst>
            </a:custGeom>
            <a:blipFill rotWithShape="1">
              <a:blip r:embed="rId5">
                <a:alphaModFix/>
              </a:blip>
              <a:stretch>
                <a:fillRect b="0" l="0" r="0" t="0"/>
              </a:stretch>
            </a:blipFill>
            <a:ln>
              <a:noFill/>
            </a:ln>
          </p:spPr>
        </p:sp>
        <p:sp>
          <p:nvSpPr>
            <p:cNvPr id="544" name="Google Shape;544;p43"/>
            <p:cNvSpPr/>
            <p:nvPr/>
          </p:nvSpPr>
          <p:spPr>
            <a:xfrm>
              <a:off x="885505" y="2322197"/>
              <a:ext cx="1050892" cy="1145570"/>
            </a:xfrm>
            <a:custGeom>
              <a:rect b="b" l="l" r="r" t="t"/>
              <a:pathLst>
                <a:path extrusionOk="0" h="2679697" w="2374897">
                  <a:moveTo>
                    <a:pt x="0" y="0"/>
                  </a:moveTo>
                  <a:lnTo>
                    <a:pt x="2374897" y="0"/>
                  </a:lnTo>
                  <a:lnTo>
                    <a:pt x="2374897" y="2679697"/>
                  </a:lnTo>
                  <a:lnTo>
                    <a:pt x="0" y="2679697"/>
                  </a:lnTo>
                  <a:lnTo>
                    <a:pt x="0" y="0"/>
                  </a:lnTo>
                  <a:close/>
                </a:path>
              </a:pathLst>
            </a:custGeom>
            <a:blipFill rotWithShape="1">
              <a:blip r:embed="rId6">
                <a:alphaModFix/>
              </a:blip>
              <a:stretch>
                <a:fillRect b="0" l="0" r="0" t="0"/>
              </a:stretch>
            </a:blipFill>
            <a:ln>
              <a:noFill/>
            </a:ln>
          </p:spPr>
        </p:sp>
      </p:grpSp>
      <p:grpSp>
        <p:nvGrpSpPr>
          <p:cNvPr id="545" name="Google Shape;545;p43"/>
          <p:cNvGrpSpPr/>
          <p:nvPr/>
        </p:nvGrpSpPr>
        <p:grpSpPr>
          <a:xfrm>
            <a:off x="2455202" y="2200275"/>
            <a:ext cx="1477996" cy="1427894"/>
            <a:chOff x="2455202" y="2200275"/>
            <a:chExt cx="1477996" cy="1427894"/>
          </a:xfrm>
        </p:grpSpPr>
        <p:sp>
          <p:nvSpPr>
            <p:cNvPr id="546" name="Google Shape;546;p43"/>
            <p:cNvSpPr/>
            <p:nvPr/>
          </p:nvSpPr>
          <p:spPr>
            <a:xfrm>
              <a:off x="2455202" y="2200275"/>
              <a:ext cx="1477996" cy="1427894"/>
            </a:xfrm>
            <a:custGeom>
              <a:rect b="b" l="l" r="r" t="t"/>
              <a:pathLst>
                <a:path extrusionOk="0" h="3340103" w="3340103">
                  <a:moveTo>
                    <a:pt x="0" y="0"/>
                  </a:moveTo>
                  <a:lnTo>
                    <a:pt x="3340103" y="0"/>
                  </a:lnTo>
                  <a:lnTo>
                    <a:pt x="3340103" y="3340103"/>
                  </a:lnTo>
                  <a:lnTo>
                    <a:pt x="0" y="3340103"/>
                  </a:lnTo>
                  <a:lnTo>
                    <a:pt x="0" y="0"/>
                  </a:lnTo>
                  <a:close/>
                </a:path>
              </a:pathLst>
            </a:custGeom>
            <a:blipFill rotWithShape="1">
              <a:blip r:embed="rId5">
                <a:alphaModFix/>
              </a:blip>
              <a:stretch>
                <a:fillRect b="0" l="0" r="0" t="0"/>
              </a:stretch>
            </a:blipFill>
            <a:ln>
              <a:noFill/>
            </a:ln>
          </p:spPr>
        </p:sp>
        <p:sp>
          <p:nvSpPr>
            <p:cNvPr id="547" name="Google Shape;547;p43"/>
            <p:cNvSpPr/>
            <p:nvPr/>
          </p:nvSpPr>
          <p:spPr>
            <a:xfrm>
              <a:off x="2642546" y="2637220"/>
              <a:ext cx="1105026" cy="553783"/>
            </a:xfrm>
            <a:custGeom>
              <a:rect b="b" l="l" r="r" t="t"/>
              <a:pathLst>
                <a:path extrusionOk="0" h="1295400" w="2870197">
                  <a:moveTo>
                    <a:pt x="0" y="0"/>
                  </a:moveTo>
                  <a:lnTo>
                    <a:pt x="2870197" y="0"/>
                  </a:lnTo>
                  <a:lnTo>
                    <a:pt x="2870197" y="1295400"/>
                  </a:lnTo>
                  <a:lnTo>
                    <a:pt x="0" y="1295400"/>
                  </a:lnTo>
                  <a:lnTo>
                    <a:pt x="0" y="0"/>
                  </a:lnTo>
                  <a:close/>
                </a:path>
              </a:pathLst>
            </a:custGeom>
            <a:blipFill rotWithShape="1">
              <a:blip r:embed="rId7">
                <a:alphaModFix/>
              </a:blip>
              <a:stretch>
                <a:fillRect b="0" l="0" r="0" t="0"/>
              </a:stretch>
            </a:blipFill>
            <a:ln>
              <a:noFill/>
            </a:ln>
          </p:spPr>
        </p:sp>
        <p:sp>
          <p:nvSpPr>
            <p:cNvPr id="548" name="Google Shape;548;p43"/>
            <p:cNvSpPr/>
            <p:nvPr/>
          </p:nvSpPr>
          <p:spPr>
            <a:xfrm>
              <a:off x="2727724" y="2482217"/>
              <a:ext cx="822198" cy="814387"/>
            </a:xfrm>
            <a:custGeom>
              <a:rect b="b" l="l" r="r" t="t"/>
              <a:pathLst>
                <a:path extrusionOk="0" h="1905000" w="1981200">
                  <a:moveTo>
                    <a:pt x="0" y="0"/>
                  </a:moveTo>
                  <a:lnTo>
                    <a:pt x="1981200" y="0"/>
                  </a:lnTo>
                  <a:lnTo>
                    <a:pt x="1981200" y="1905000"/>
                  </a:lnTo>
                  <a:lnTo>
                    <a:pt x="0" y="1905000"/>
                  </a:lnTo>
                  <a:lnTo>
                    <a:pt x="0" y="0"/>
                  </a:lnTo>
                  <a:close/>
                </a:path>
              </a:pathLst>
            </a:custGeom>
            <a:blipFill rotWithShape="1">
              <a:blip r:embed="rId8">
                <a:alphaModFix/>
              </a:blip>
              <a:stretch>
                <a:fillRect b="0" l="0" r="0" t="0"/>
              </a:stretch>
            </a:blipFill>
            <a:ln>
              <a:noFill/>
            </a:ln>
          </p:spPr>
        </p:sp>
      </p:grpSp>
      <p:grpSp>
        <p:nvGrpSpPr>
          <p:cNvPr id="549" name="Google Shape;549;p43"/>
          <p:cNvGrpSpPr/>
          <p:nvPr/>
        </p:nvGrpSpPr>
        <p:grpSpPr>
          <a:xfrm>
            <a:off x="4241199" y="2200275"/>
            <a:ext cx="1477996" cy="1427894"/>
            <a:chOff x="4241199" y="2200275"/>
            <a:chExt cx="1477996" cy="1427894"/>
          </a:xfrm>
        </p:grpSpPr>
        <p:sp>
          <p:nvSpPr>
            <p:cNvPr id="550" name="Google Shape;550;p43"/>
            <p:cNvSpPr/>
            <p:nvPr/>
          </p:nvSpPr>
          <p:spPr>
            <a:xfrm>
              <a:off x="4241199" y="2200275"/>
              <a:ext cx="1477996" cy="1427894"/>
            </a:xfrm>
            <a:custGeom>
              <a:rect b="b" l="l" r="r" t="t"/>
              <a:pathLst>
                <a:path extrusionOk="0" h="3340103" w="3340103">
                  <a:moveTo>
                    <a:pt x="0" y="0"/>
                  </a:moveTo>
                  <a:lnTo>
                    <a:pt x="3340103" y="0"/>
                  </a:lnTo>
                  <a:lnTo>
                    <a:pt x="3340103" y="3340103"/>
                  </a:lnTo>
                  <a:lnTo>
                    <a:pt x="0" y="3340103"/>
                  </a:lnTo>
                  <a:lnTo>
                    <a:pt x="0" y="0"/>
                  </a:lnTo>
                  <a:close/>
                </a:path>
              </a:pathLst>
            </a:custGeom>
            <a:blipFill rotWithShape="1">
              <a:blip r:embed="rId5">
                <a:alphaModFix/>
              </a:blip>
              <a:stretch>
                <a:fillRect b="0" l="0" r="0" t="0"/>
              </a:stretch>
            </a:blipFill>
            <a:ln>
              <a:noFill/>
            </a:ln>
          </p:spPr>
        </p:sp>
        <p:sp>
          <p:nvSpPr>
            <p:cNvPr id="551" name="Google Shape;551;p43"/>
            <p:cNvSpPr/>
            <p:nvPr/>
          </p:nvSpPr>
          <p:spPr>
            <a:xfrm>
              <a:off x="4500659" y="2452842"/>
              <a:ext cx="955359" cy="922974"/>
            </a:xfrm>
            <a:custGeom>
              <a:rect b="b" l="l" r="r" t="t"/>
              <a:pathLst>
                <a:path extrusionOk="0" h="2159003" w="2159003">
                  <a:moveTo>
                    <a:pt x="0" y="0"/>
                  </a:moveTo>
                  <a:lnTo>
                    <a:pt x="2159003" y="0"/>
                  </a:lnTo>
                  <a:lnTo>
                    <a:pt x="2159003" y="2159003"/>
                  </a:lnTo>
                  <a:lnTo>
                    <a:pt x="0" y="2159003"/>
                  </a:lnTo>
                  <a:lnTo>
                    <a:pt x="0" y="0"/>
                  </a:lnTo>
                  <a:close/>
                </a:path>
              </a:pathLst>
            </a:custGeom>
            <a:blipFill rotWithShape="1">
              <a:blip r:embed="rId9">
                <a:alphaModFix/>
              </a:blip>
              <a:stretch>
                <a:fillRect b="0" l="0" r="0" t="0"/>
              </a:stretch>
            </a:blipFill>
            <a:ln>
              <a:noFill/>
            </a:ln>
          </p:spPr>
        </p:sp>
      </p:grpSp>
      <p:sp>
        <p:nvSpPr>
          <p:cNvPr id="552" name="Google Shape;552;p43"/>
          <p:cNvSpPr/>
          <p:nvPr/>
        </p:nvSpPr>
        <p:spPr>
          <a:xfrm>
            <a:off x="6027201" y="2200275"/>
            <a:ext cx="1477996" cy="1427894"/>
          </a:xfrm>
          <a:custGeom>
            <a:rect b="b" l="l" r="r" t="t"/>
            <a:pathLst>
              <a:path extrusionOk="0" h="3340103" w="3340103">
                <a:moveTo>
                  <a:pt x="0" y="0"/>
                </a:moveTo>
                <a:lnTo>
                  <a:pt x="3340103" y="0"/>
                </a:lnTo>
                <a:lnTo>
                  <a:pt x="3340103" y="3340103"/>
                </a:lnTo>
                <a:lnTo>
                  <a:pt x="0" y="3340103"/>
                </a:lnTo>
                <a:lnTo>
                  <a:pt x="0" y="0"/>
                </a:lnTo>
                <a:close/>
              </a:path>
            </a:pathLst>
          </a:custGeom>
          <a:blipFill rotWithShape="1">
            <a:blip r:embed="rId10">
              <a:alphaModFix/>
            </a:blip>
            <a:stretch>
              <a:fillRect b="0" l="0" r="0" t="0"/>
            </a:stretch>
          </a:blipFill>
          <a:ln>
            <a:noFill/>
          </a:ln>
        </p:spPr>
      </p:sp>
      <p:sp>
        <p:nvSpPr>
          <p:cNvPr id="553" name="Google Shape;553;p43"/>
          <p:cNvSpPr/>
          <p:nvPr/>
        </p:nvSpPr>
        <p:spPr>
          <a:xfrm>
            <a:off x="5990470" y="0"/>
            <a:ext cx="3144838" cy="1696866"/>
          </a:xfrm>
          <a:custGeom>
            <a:rect b="b" l="l" r="r" t="t"/>
            <a:pathLst>
              <a:path extrusionOk="0" h="3969277" w="8168411">
                <a:moveTo>
                  <a:pt x="0" y="0"/>
                </a:moveTo>
                <a:lnTo>
                  <a:pt x="8168412" y="0"/>
                </a:lnTo>
                <a:lnTo>
                  <a:pt x="8168412" y="3969277"/>
                </a:lnTo>
                <a:lnTo>
                  <a:pt x="0" y="3969277"/>
                </a:lnTo>
                <a:lnTo>
                  <a:pt x="0" y="0"/>
                </a:lnTo>
                <a:close/>
              </a:path>
            </a:pathLst>
          </a:custGeom>
          <a:blipFill rotWithShape="1">
            <a:blip r:embed="rId11">
              <a:alphaModFix amt="49000"/>
            </a:blip>
            <a:stretch>
              <a:fillRect b="-319" l="0" r="-8209" t="-21262"/>
            </a:stretch>
          </a:blipFill>
          <a:ln>
            <a:noFill/>
          </a:ln>
        </p:spPr>
      </p:sp>
      <p:sp>
        <p:nvSpPr>
          <p:cNvPr id="554" name="Google Shape;554;p43"/>
          <p:cNvSpPr txBox="1"/>
          <p:nvPr/>
        </p:nvSpPr>
        <p:spPr>
          <a:xfrm>
            <a:off x="669198" y="380875"/>
            <a:ext cx="3275400" cy="523200"/>
          </a:xfrm>
          <a:prstGeom prst="rect">
            <a:avLst/>
          </a:prstGeom>
          <a:noFill/>
          <a:ln>
            <a:noFill/>
          </a:ln>
        </p:spPr>
        <p:txBody>
          <a:bodyPr anchorCtr="0" anchor="t" bIns="0" lIns="0" spcFirstLastPara="1" rIns="0" wrap="square" tIns="0">
            <a:spAutoFit/>
          </a:bodyPr>
          <a:lstStyle/>
          <a:p>
            <a:pPr indent="0" lvl="0" marL="0" marR="0" rtl="0" algn="l">
              <a:lnSpc>
                <a:spcPct val="140002"/>
              </a:lnSpc>
              <a:spcBef>
                <a:spcPts val="0"/>
              </a:spcBef>
              <a:spcAft>
                <a:spcPts val="0"/>
              </a:spcAft>
              <a:buNone/>
            </a:pPr>
            <a:r>
              <a:rPr b="1" lang="en" sz="3400">
                <a:solidFill>
                  <a:srgbClr val="FFFFFF"/>
                </a:solidFill>
                <a:latin typeface="Montserrat"/>
                <a:ea typeface="Montserrat"/>
                <a:cs typeface="Montserrat"/>
                <a:sym typeface="Montserrat"/>
              </a:rPr>
              <a:t>CUSTOMERS</a:t>
            </a:r>
            <a:endParaRPr sz="600"/>
          </a:p>
        </p:txBody>
      </p:sp>
      <p:grpSp>
        <p:nvGrpSpPr>
          <p:cNvPr id="555" name="Google Shape;555;p43"/>
          <p:cNvGrpSpPr/>
          <p:nvPr/>
        </p:nvGrpSpPr>
        <p:grpSpPr>
          <a:xfrm>
            <a:off x="669211" y="1006740"/>
            <a:ext cx="2949837" cy="325882"/>
            <a:chOff x="875611" y="1243015"/>
            <a:chExt cx="2949837" cy="325882"/>
          </a:xfrm>
        </p:grpSpPr>
        <p:sp>
          <p:nvSpPr>
            <p:cNvPr id="556" name="Google Shape;556;p43"/>
            <p:cNvSpPr/>
            <p:nvPr/>
          </p:nvSpPr>
          <p:spPr>
            <a:xfrm>
              <a:off x="875611" y="1243015"/>
              <a:ext cx="2695176" cy="325882"/>
            </a:xfrm>
            <a:custGeom>
              <a:rect b="b" l="l" r="r" t="t"/>
              <a:pathLst>
                <a:path extrusionOk="0" h="762000" w="6984997">
                  <a:moveTo>
                    <a:pt x="0" y="0"/>
                  </a:moveTo>
                  <a:lnTo>
                    <a:pt x="6984997" y="0"/>
                  </a:lnTo>
                  <a:lnTo>
                    <a:pt x="6984997" y="762000"/>
                  </a:lnTo>
                  <a:lnTo>
                    <a:pt x="0" y="762000"/>
                  </a:lnTo>
                  <a:lnTo>
                    <a:pt x="0" y="0"/>
                  </a:lnTo>
                  <a:close/>
                </a:path>
              </a:pathLst>
            </a:custGeom>
            <a:blipFill rotWithShape="1">
              <a:blip r:embed="rId12">
                <a:alphaModFix/>
              </a:blip>
              <a:stretch>
                <a:fillRect b="0" l="0" r="0" t="0"/>
              </a:stretch>
            </a:blipFill>
            <a:ln>
              <a:noFill/>
            </a:ln>
          </p:spPr>
        </p:sp>
        <p:sp>
          <p:nvSpPr>
            <p:cNvPr id="557" name="Google Shape;557;p43"/>
            <p:cNvSpPr txBox="1"/>
            <p:nvPr/>
          </p:nvSpPr>
          <p:spPr>
            <a:xfrm>
              <a:off x="1011448" y="1267368"/>
              <a:ext cx="28140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900">
                  <a:solidFill>
                    <a:srgbClr val="FFFFFF"/>
                  </a:solidFill>
                  <a:latin typeface="Montserrat"/>
                  <a:ea typeface="Montserrat"/>
                  <a:cs typeface="Montserrat"/>
                  <a:sym typeface="Montserrat"/>
                </a:rPr>
                <a:t>who are ready to be the first to buy and use new generation airships</a:t>
              </a:r>
              <a:endParaRPr sz="600"/>
            </a:p>
          </p:txBody>
        </p:sp>
      </p:grpSp>
      <p:sp>
        <p:nvSpPr>
          <p:cNvPr id="558" name="Google Shape;558;p43"/>
          <p:cNvSpPr txBox="1"/>
          <p:nvPr/>
        </p:nvSpPr>
        <p:spPr>
          <a:xfrm>
            <a:off x="778900" y="3639100"/>
            <a:ext cx="1214100" cy="295500"/>
          </a:xfrm>
          <a:prstGeom prst="rect">
            <a:avLst/>
          </a:prstGeom>
          <a:noFill/>
          <a:ln>
            <a:noFill/>
          </a:ln>
        </p:spPr>
        <p:txBody>
          <a:bodyPr anchorCtr="0" anchor="t" bIns="0" lIns="0" spcFirstLastPara="1" rIns="0" wrap="square" tIns="0">
            <a:spAutoFit/>
          </a:bodyPr>
          <a:lstStyle/>
          <a:p>
            <a:pPr indent="0" lvl="0" marL="0" marR="0" rtl="0" algn="ctr">
              <a:lnSpc>
                <a:spcPct val="140019"/>
              </a:lnSpc>
              <a:spcBef>
                <a:spcPts val="0"/>
              </a:spcBef>
              <a:spcAft>
                <a:spcPts val="0"/>
              </a:spcAft>
              <a:buNone/>
            </a:pPr>
            <a:r>
              <a:rPr b="1" lang="en" sz="800">
                <a:solidFill>
                  <a:srgbClr val="FFFFFF"/>
                </a:solidFill>
                <a:latin typeface="Montserrat"/>
                <a:ea typeface="Montserrat"/>
                <a:cs typeface="Montserrat"/>
                <a:sym typeface="Montserrat"/>
              </a:rPr>
              <a:t>Rosleskhoz (Federal Agency for Forestry)</a:t>
            </a:r>
            <a:endParaRPr sz="600"/>
          </a:p>
        </p:txBody>
      </p:sp>
      <p:sp>
        <p:nvSpPr>
          <p:cNvPr id="559" name="Google Shape;559;p43"/>
          <p:cNvSpPr txBox="1"/>
          <p:nvPr/>
        </p:nvSpPr>
        <p:spPr>
          <a:xfrm>
            <a:off x="2420977" y="3639100"/>
            <a:ext cx="1552500" cy="468000"/>
          </a:xfrm>
          <a:prstGeom prst="rect">
            <a:avLst/>
          </a:prstGeom>
          <a:noFill/>
          <a:ln>
            <a:noFill/>
          </a:ln>
        </p:spPr>
        <p:txBody>
          <a:bodyPr anchorCtr="0" anchor="t" bIns="0" lIns="0" spcFirstLastPara="1" rIns="0" wrap="square" tIns="0">
            <a:spAutoFit/>
          </a:bodyPr>
          <a:lstStyle/>
          <a:p>
            <a:pPr indent="0" lvl="0" marL="0" marR="0" rtl="0" algn="ctr">
              <a:lnSpc>
                <a:spcPct val="140019"/>
              </a:lnSpc>
              <a:spcBef>
                <a:spcPts val="0"/>
              </a:spcBef>
              <a:spcAft>
                <a:spcPts val="0"/>
              </a:spcAft>
              <a:buNone/>
            </a:pPr>
            <a:r>
              <a:rPr b="1" lang="en" sz="800">
                <a:solidFill>
                  <a:srgbClr val="FFFFFF"/>
                </a:solidFill>
                <a:latin typeface="Montserrat"/>
                <a:ea typeface="Montserrat"/>
                <a:cs typeface="Montserrat"/>
                <a:sym typeface="Montserrat"/>
              </a:rPr>
              <a:t>Roscosmos (State Corporation for Space Activities)</a:t>
            </a:r>
            <a:endParaRPr sz="600"/>
          </a:p>
        </p:txBody>
      </p:sp>
      <p:sp>
        <p:nvSpPr>
          <p:cNvPr id="560" name="Google Shape;560;p43"/>
          <p:cNvSpPr txBox="1"/>
          <p:nvPr/>
        </p:nvSpPr>
        <p:spPr>
          <a:xfrm>
            <a:off x="4273926" y="3639100"/>
            <a:ext cx="1478100" cy="295500"/>
          </a:xfrm>
          <a:prstGeom prst="rect">
            <a:avLst/>
          </a:prstGeom>
          <a:noFill/>
          <a:ln>
            <a:noFill/>
          </a:ln>
        </p:spPr>
        <p:txBody>
          <a:bodyPr anchorCtr="0" anchor="t" bIns="0" lIns="0" spcFirstLastPara="1" rIns="0" wrap="square" tIns="0">
            <a:spAutoFit/>
          </a:bodyPr>
          <a:lstStyle/>
          <a:p>
            <a:pPr indent="0" lvl="0" marL="0" marR="0" rtl="0" algn="ctr">
              <a:lnSpc>
                <a:spcPct val="140019"/>
              </a:lnSpc>
              <a:spcBef>
                <a:spcPts val="0"/>
              </a:spcBef>
              <a:spcAft>
                <a:spcPts val="0"/>
              </a:spcAft>
              <a:buNone/>
            </a:pPr>
            <a:r>
              <a:rPr b="1" lang="en" sz="800">
                <a:solidFill>
                  <a:srgbClr val="FFFFFF"/>
                </a:solidFill>
                <a:latin typeface="Montserrat"/>
                <a:ea typeface="Montserrat"/>
                <a:cs typeface="Montserrat"/>
                <a:sym typeface="Montserrat"/>
              </a:rPr>
              <a:t>RosGeo (Russian Geological Holding)</a:t>
            </a:r>
            <a:endParaRPr sz="600"/>
          </a:p>
        </p:txBody>
      </p:sp>
      <p:sp>
        <p:nvSpPr>
          <p:cNvPr id="561" name="Google Shape;561;p43"/>
          <p:cNvSpPr txBox="1"/>
          <p:nvPr/>
        </p:nvSpPr>
        <p:spPr>
          <a:xfrm>
            <a:off x="6012825" y="3639100"/>
            <a:ext cx="1552500" cy="812700"/>
          </a:xfrm>
          <a:prstGeom prst="rect">
            <a:avLst/>
          </a:prstGeom>
          <a:noFill/>
          <a:ln>
            <a:noFill/>
          </a:ln>
        </p:spPr>
        <p:txBody>
          <a:bodyPr anchorCtr="0" anchor="t" bIns="0" lIns="0" spcFirstLastPara="1" rIns="0" wrap="square" tIns="0">
            <a:spAutoFit/>
          </a:bodyPr>
          <a:lstStyle/>
          <a:p>
            <a:pPr indent="0" lvl="0" marL="0" marR="0" rtl="0" algn="ctr">
              <a:lnSpc>
                <a:spcPct val="140019"/>
              </a:lnSpc>
              <a:spcBef>
                <a:spcPts val="0"/>
              </a:spcBef>
              <a:spcAft>
                <a:spcPts val="0"/>
              </a:spcAft>
              <a:buNone/>
            </a:pPr>
            <a:r>
              <a:rPr b="1" lang="en" sz="800">
                <a:solidFill>
                  <a:srgbClr val="FFFFFF"/>
                </a:solidFill>
                <a:latin typeface="Montserrat"/>
                <a:ea typeface="Montserrat"/>
                <a:cs typeface="Montserrat"/>
                <a:sym typeface="Montserrat"/>
              </a:rPr>
              <a:t>NAMI (Central Scientific Research Automobile and Automotive Engines Institute) Federal State Unitary Enterprise</a:t>
            </a:r>
            <a:endParaRPr sz="600"/>
          </a:p>
        </p:txBody>
      </p:sp>
      <p:sp>
        <p:nvSpPr>
          <p:cNvPr id="562" name="Google Shape;562;p43"/>
          <p:cNvSpPr txBox="1"/>
          <p:nvPr/>
        </p:nvSpPr>
        <p:spPr>
          <a:xfrm>
            <a:off x="669200" y="4752850"/>
            <a:ext cx="3012000" cy="323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SOLARGROUP is an innovative service for micro-investors.</a:t>
            </a:r>
            <a:endParaRPr sz="7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This video was created using AI</a:t>
            </a:r>
            <a:endParaRPr sz="700">
              <a:solidFill>
                <a:schemeClr val="lt1"/>
              </a:solidFill>
              <a:latin typeface="Montserrat"/>
              <a:ea typeface="Montserrat"/>
              <a:cs typeface="Montserrat"/>
              <a:sym typeface="Montserrat"/>
            </a:endParaRPr>
          </a:p>
          <a:p>
            <a:pPr indent="0" lvl="0" marL="0" marR="0" rtl="0" algn="l">
              <a:lnSpc>
                <a:spcPct val="117909"/>
              </a:lnSpc>
              <a:spcBef>
                <a:spcPts val="0"/>
              </a:spcBef>
              <a:spcAft>
                <a:spcPts val="0"/>
              </a:spcAft>
              <a:buNone/>
            </a:pPr>
            <a:r>
              <a:t/>
            </a:r>
            <a:endParaRPr sz="700">
              <a:solidFill>
                <a:srgbClr val="FFFFFF"/>
              </a:solidFill>
              <a:latin typeface="Montserrat"/>
              <a:ea typeface="Montserrat"/>
              <a:cs typeface="Montserrat"/>
              <a:sym typeface="Montserrat"/>
            </a:endParaRPr>
          </a:p>
        </p:txBody>
      </p:sp>
    </p:spTree>
  </p:cSld>
  <p:clrMapOvr>
    <a:masterClrMapping/>
  </p:clrMapOvr>
  <p:transition spd="med">
    <p:push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554"/>
                                        </p:tgtEl>
                                        <p:attrNameLst>
                                          <p:attrName>style.visibility</p:attrName>
                                        </p:attrNameLst>
                                      </p:cBhvr>
                                      <p:to>
                                        <p:strVal val="visible"/>
                                      </p:to>
                                    </p:set>
                                    <p:anim calcmode="lin" valueType="num">
                                      <p:cBhvr additive="base">
                                        <p:cTn dur="500"/>
                                        <p:tgtEl>
                                          <p:spTgt spid="554"/>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8">
                                  <p:stCondLst>
                                    <p:cond delay="0"/>
                                  </p:stCondLst>
                                  <p:childTnLst>
                                    <p:set>
                                      <p:cBhvr>
                                        <p:cTn dur="1" fill="hold">
                                          <p:stCondLst>
                                            <p:cond delay="0"/>
                                          </p:stCondLst>
                                        </p:cTn>
                                        <p:tgtEl>
                                          <p:spTgt spid="555"/>
                                        </p:tgtEl>
                                        <p:attrNameLst>
                                          <p:attrName>style.visibility</p:attrName>
                                        </p:attrNameLst>
                                      </p:cBhvr>
                                      <p:to>
                                        <p:strVal val="visible"/>
                                      </p:to>
                                    </p:set>
                                    <p:anim calcmode="lin" valueType="num">
                                      <p:cBhvr additive="base">
                                        <p:cTn dur="500"/>
                                        <p:tgtEl>
                                          <p:spTgt spid="555"/>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542"/>
                                        </p:tgtEl>
                                        <p:attrNameLst>
                                          <p:attrName>style.visibility</p:attrName>
                                        </p:attrNameLst>
                                      </p:cBhvr>
                                      <p:to>
                                        <p:strVal val="visible"/>
                                      </p:to>
                                    </p:set>
                                    <p:anim calcmode="lin" valueType="num">
                                      <p:cBhvr additive="base">
                                        <p:cTn dur="600"/>
                                        <p:tgtEl>
                                          <p:spTgt spid="542"/>
                                        </p:tgtEl>
                                        <p:attrNameLst>
                                          <p:attrName>ppt_x</p:attrName>
                                        </p:attrNameLst>
                                      </p:cBhvr>
                                      <p:tavLst>
                                        <p:tav fmla="" tm="0">
                                          <p:val>
                                            <p:strVal val="#ppt_x-1"/>
                                          </p:val>
                                        </p:tav>
                                        <p:tav fmla="" tm="100000">
                                          <p:val>
                                            <p:strVal val="#ppt_x"/>
                                          </p:val>
                                        </p:tav>
                                      </p:tavLst>
                                    </p:anim>
                                  </p:childTnLst>
                                </p:cTn>
                              </p:par>
                            </p:childTnLst>
                          </p:cTn>
                        </p:par>
                        <p:par>
                          <p:cTn fill="hold">
                            <p:stCondLst>
                              <p:cond delay="1600"/>
                            </p:stCondLst>
                            <p:childTnLst>
                              <p:par>
                                <p:cTn fill="hold" nodeType="afterEffect" presetClass="entr" presetID="2" presetSubtype="8">
                                  <p:stCondLst>
                                    <p:cond delay="0"/>
                                  </p:stCondLst>
                                  <p:childTnLst>
                                    <p:set>
                                      <p:cBhvr>
                                        <p:cTn dur="1" fill="hold">
                                          <p:stCondLst>
                                            <p:cond delay="0"/>
                                          </p:stCondLst>
                                        </p:cTn>
                                        <p:tgtEl>
                                          <p:spTgt spid="558"/>
                                        </p:tgtEl>
                                        <p:attrNameLst>
                                          <p:attrName>style.visibility</p:attrName>
                                        </p:attrNameLst>
                                      </p:cBhvr>
                                      <p:to>
                                        <p:strVal val="visible"/>
                                      </p:to>
                                    </p:set>
                                    <p:anim calcmode="lin" valueType="num">
                                      <p:cBhvr additive="base">
                                        <p:cTn dur="400"/>
                                        <p:tgtEl>
                                          <p:spTgt spid="558"/>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2" presetSubtype="8">
                                  <p:stCondLst>
                                    <p:cond delay="0"/>
                                  </p:stCondLst>
                                  <p:childTnLst>
                                    <p:set>
                                      <p:cBhvr>
                                        <p:cTn dur="1" fill="hold">
                                          <p:stCondLst>
                                            <p:cond delay="0"/>
                                          </p:stCondLst>
                                        </p:cTn>
                                        <p:tgtEl>
                                          <p:spTgt spid="545"/>
                                        </p:tgtEl>
                                        <p:attrNameLst>
                                          <p:attrName>style.visibility</p:attrName>
                                        </p:attrNameLst>
                                      </p:cBhvr>
                                      <p:to>
                                        <p:strVal val="visible"/>
                                      </p:to>
                                    </p:set>
                                    <p:anim calcmode="lin" valueType="num">
                                      <p:cBhvr additive="base">
                                        <p:cTn dur="500"/>
                                        <p:tgtEl>
                                          <p:spTgt spid="545"/>
                                        </p:tgtEl>
                                        <p:attrNameLst>
                                          <p:attrName>ppt_x</p:attrName>
                                        </p:attrNameLst>
                                      </p:cBhvr>
                                      <p:tavLst>
                                        <p:tav fmla="" tm="0">
                                          <p:val>
                                            <p:strVal val="#ppt_x-1"/>
                                          </p:val>
                                        </p:tav>
                                        <p:tav fmla="" tm="100000">
                                          <p:val>
                                            <p:strVal val="#ppt_x"/>
                                          </p:val>
                                        </p:tav>
                                      </p:tavLst>
                                    </p:anim>
                                  </p:childTnLst>
                                </p:cTn>
                              </p:par>
                            </p:childTnLst>
                          </p:cTn>
                        </p:par>
                        <p:par>
                          <p:cTn fill="hold">
                            <p:stCondLst>
                              <p:cond delay="2500"/>
                            </p:stCondLst>
                            <p:childTnLst>
                              <p:par>
                                <p:cTn fill="hold" nodeType="afterEffect" presetClass="entr" presetID="2" presetSubtype="8">
                                  <p:stCondLst>
                                    <p:cond delay="0"/>
                                  </p:stCondLst>
                                  <p:childTnLst>
                                    <p:set>
                                      <p:cBhvr>
                                        <p:cTn dur="1" fill="hold">
                                          <p:stCondLst>
                                            <p:cond delay="0"/>
                                          </p:stCondLst>
                                        </p:cTn>
                                        <p:tgtEl>
                                          <p:spTgt spid="559"/>
                                        </p:tgtEl>
                                        <p:attrNameLst>
                                          <p:attrName>style.visibility</p:attrName>
                                        </p:attrNameLst>
                                      </p:cBhvr>
                                      <p:to>
                                        <p:strVal val="visible"/>
                                      </p:to>
                                    </p:set>
                                    <p:anim calcmode="lin" valueType="num">
                                      <p:cBhvr additive="base">
                                        <p:cTn dur="500"/>
                                        <p:tgtEl>
                                          <p:spTgt spid="559"/>
                                        </p:tgtEl>
                                        <p:attrNameLst>
                                          <p:attrName>ppt_x</p:attrName>
                                        </p:attrNameLst>
                                      </p:cBhvr>
                                      <p:tavLst>
                                        <p:tav fmla="" tm="0">
                                          <p:val>
                                            <p:strVal val="#ppt_x-1"/>
                                          </p:val>
                                        </p:tav>
                                        <p:tav fmla="" tm="100000">
                                          <p:val>
                                            <p:strVal val="#ppt_x"/>
                                          </p:val>
                                        </p:tav>
                                      </p:tavLst>
                                    </p:anim>
                                  </p:childTnLst>
                                </p:cTn>
                              </p:par>
                            </p:childTnLst>
                          </p:cTn>
                        </p:par>
                        <p:par>
                          <p:cTn fill="hold">
                            <p:stCondLst>
                              <p:cond delay="3000"/>
                            </p:stCondLst>
                            <p:childTnLst>
                              <p:par>
                                <p:cTn fill="hold" nodeType="afterEffect" presetClass="entr" presetID="2" presetSubtype="8">
                                  <p:stCondLst>
                                    <p:cond delay="0"/>
                                  </p:stCondLst>
                                  <p:childTnLst>
                                    <p:set>
                                      <p:cBhvr>
                                        <p:cTn dur="1" fill="hold">
                                          <p:stCondLst>
                                            <p:cond delay="0"/>
                                          </p:stCondLst>
                                        </p:cTn>
                                        <p:tgtEl>
                                          <p:spTgt spid="549"/>
                                        </p:tgtEl>
                                        <p:attrNameLst>
                                          <p:attrName>style.visibility</p:attrName>
                                        </p:attrNameLst>
                                      </p:cBhvr>
                                      <p:to>
                                        <p:strVal val="visible"/>
                                      </p:to>
                                    </p:set>
                                    <p:anim calcmode="lin" valueType="num">
                                      <p:cBhvr additive="base">
                                        <p:cTn dur="500"/>
                                        <p:tgtEl>
                                          <p:spTgt spid="549"/>
                                        </p:tgtEl>
                                        <p:attrNameLst>
                                          <p:attrName>ppt_x</p:attrName>
                                        </p:attrNameLst>
                                      </p:cBhvr>
                                      <p:tavLst>
                                        <p:tav fmla="" tm="0">
                                          <p:val>
                                            <p:strVal val="#ppt_x-1"/>
                                          </p:val>
                                        </p:tav>
                                        <p:tav fmla="" tm="100000">
                                          <p:val>
                                            <p:strVal val="#ppt_x"/>
                                          </p:val>
                                        </p:tav>
                                      </p:tavLst>
                                    </p:anim>
                                  </p:childTnLst>
                                </p:cTn>
                              </p:par>
                            </p:childTnLst>
                          </p:cTn>
                        </p:par>
                        <p:par>
                          <p:cTn fill="hold">
                            <p:stCondLst>
                              <p:cond delay="3500"/>
                            </p:stCondLst>
                            <p:childTnLst>
                              <p:par>
                                <p:cTn fill="hold" nodeType="afterEffect" presetClass="entr" presetID="2" presetSubtype="8">
                                  <p:stCondLst>
                                    <p:cond delay="0"/>
                                  </p:stCondLst>
                                  <p:childTnLst>
                                    <p:set>
                                      <p:cBhvr>
                                        <p:cTn dur="1" fill="hold">
                                          <p:stCondLst>
                                            <p:cond delay="0"/>
                                          </p:stCondLst>
                                        </p:cTn>
                                        <p:tgtEl>
                                          <p:spTgt spid="560"/>
                                        </p:tgtEl>
                                        <p:attrNameLst>
                                          <p:attrName>style.visibility</p:attrName>
                                        </p:attrNameLst>
                                      </p:cBhvr>
                                      <p:to>
                                        <p:strVal val="visible"/>
                                      </p:to>
                                    </p:set>
                                    <p:anim calcmode="lin" valueType="num">
                                      <p:cBhvr additive="base">
                                        <p:cTn dur="500"/>
                                        <p:tgtEl>
                                          <p:spTgt spid="560"/>
                                        </p:tgtEl>
                                        <p:attrNameLst>
                                          <p:attrName>ppt_x</p:attrName>
                                        </p:attrNameLst>
                                      </p:cBhvr>
                                      <p:tavLst>
                                        <p:tav fmla="" tm="0">
                                          <p:val>
                                            <p:strVal val="#ppt_x-1"/>
                                          </p:val>
                                        </p:tav>
                                        <p:tav fmla="" tm="100000">
                                          <p:val>
                                            <p:strVal val="#ppt_x"/>
                                          </p:val>
                                        </p:tav>
                                      </p:tavLst>
                                    </p:anim>
                                  </p:childTnLst>
                                </p:cTn>
                              </p:par>
                            </p:childTnLst>
                          </p:cTn>
                        </p:par>
                        <p:par>
                          <p:cTn fill="hold">
                            <p:stCondLst>
                              <p:cond delay="4000"/>
                            </p:stCondLst>
                            <p:childTnLst>
                              <p:par>
                                <p:cTn fill="hold" nodeType="afterEffect" presetClass="entr" presetID="2" presetSubtype="8">
                                  <p:stCondLst>
                                    <p:cond delay="0"/>
                                  </p:stCondLst>
                                  <p:childTnLst>
                                    <p:set>
                                      <p:cBhvr>
                                        <p:cTn dur="1" fill="hold">
                                          <p:stCondLst>
                                            <p:cond delay="0"/>
                                          </p:stCondLst>
                                        </p:cTn>
                                        <p:tgtEl>
                                          <p:spTgt spid="552"/>
                                        </p:tgtEl>
                                        <p:attrNameLst>
                                          <p:attrName>style.visibility</p:attrName>
                                        </p:attrNameLst>
                                      </p:cBhvr>
                                      <p:to>
                                        <p:strVal val="visible"/>
                                      </p:to>
                                    </p:set>
                                    <p:anim calcmode="lin" valueType="num">
                                      <p:cBhvr additive="base">
                                        <p:cTn dur="500"/>
                                        <p:tgtEl>
                                          <p:spTgt spid="552"/>
                                        </p:tgtEl>
                                        <p:attrNameLst>
                                          <p:attrName>ppt_x</p:attrName>
                                        </p:attrNameLst>
                                      </p:cBhvr>
                                      <p:tavLst>
                                        <p:tav fmla="" tm="0">
                                          <p:val>
                                            <p:strVal val="#ppt_x-1"/>
                                          </p:val>
                                        </p:tav>
                                        <p:tav fmla="" tm="100000">
                                          <p:val>
                                            <p:strVal val="#ppt_x"/>
                                          </p:val>
                                        </p:tav>
                                      </p:tavLst>
                                    </p:anim>
                                  </p:childTnLst>
                                </p:cTn>
                              </p:par>
                            </p:childTnLst>
                          </p:cTn>
                        </p:par>
                        <p:par>
                          <p:cTn fill="hold">
                            <p:stCondLst>
                              <p:cond delay="4500"/>
                            </p:stCondLst>
                            <p:childTnLst>
                              <p:par>
                                <p:cTn fill="hold" nodeType="afterEffect" presetClass="entr" presetID="2" presetSubtype="8">
                                  <p:stCondLst>
                                    <p:cond delay="0"/>
                                  </p:stCondLst>
                                  <p:childTnLst>
                                    <p:set>
                                      <p:cBhvr>
                                        <p:cTn dur="1" fill="hold">
                                          <p:stCondLst>
                                            <p:cond delay="0"/>
                                          </p:stCondLst>
                                        </p:cTn>
                                        <p:tgtEl>
                                          <p:spTgt spid="561"/>
                                        </p:tgtEl>
                                        <p:attrNameLst>
                                          <p:attrName>style.visibility</p:attrName>
                                        </p:attrNameLst>
                                      </p:cBhvr>
                                      <p:to>
                                        <p:strVal val="visible"/>
                                      </p:to>
                                    </p:set>
                                    <p:anim calcmode="lin" valueType="num">
                                      <p:cBhvr additive="base">
                                        <p:cTn dur="500"/>
                                        <p:tgtEl>
                                          <p:spTgt spid="561"/>
                                        </p:tgtEl>
                                        <p:attrNameLst>
                                          <p:attrName>ppt_x</p:attrName>
                                        </p:attrNameLst>
                                      </p:cBhvr>
                                      <p:tavLst>
                                        <p:tav fmla="" tm="0">
                                          <p:val>
                                            <p:strVal val="#ppt_x-1"/>
                                          </p:val>
                                        </p:tav>
                                        <p:tav fmla="" tm="100000">
                                          <p:val>
                                            <p:strVal val="#ppt_x"/>
                                          </p:val>
                                        </p:tav>
                                      </p:tavLst>
                                    </p:anim>
                                  </p:childTnLst>
                                </p:cTn>
                              </p:par>
                            </p:childTnLst>
                          </p:cTn>
                        </p:par>
                        <p:par>
                          <p:cTn fill="hold">
                            <p:stCondLst>
                              <p:cond delay="5000"/>
                            </p:stCondLst>
                            <p:childTnLst>
                              <p:par>
                                <p:cTn fill="hold" nodeType="afterEffect" presetClass="entr" presetID="2" presetSubtype="8">
                                  <p:stCondLst>
                                    <p:cond delay="0"/>
                                  </p:stCondLst>
                                  <p:childTnLst>
                                    <p:set>
                                      <p:cBhvr>
                                        <p:cTn dur="1" fill="hold">
                                          <p:stCondLst>
                                            <p:cond delay="0"/>
                                          </p:stCondLst>
                                        </p:cTn>
                                        <p:tgtEl>
                                          <p:spTgt spid="562"/>
                                        </p:tgtEl>
                                        <p:attrNameLst>
                                          <p:attrName>style.visibility</p:attrName>
                                        </p:attrNameLst>
                                      </p:cBhvr>
                                      <p:to>
                                        <p:strVal val="visible"/>
                                      </p:to>
                                    </p:set>
                                    <p:anim calcmode="lin" valueType="num">
                                      <p:cBhvr additive="base">
                                        <p:cTn dur="500"/>
                                        <p:tgtEl>
                                          <p:spTgt spid="56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1216"/>
        </a:solidFill>
      </p:bgPr>
    </p:bg>
    <p:spTree>
      <p:nvGrpSpPr>
        <p:cNvPr id="148" name="Shape 148"/>
        <p:cNvGrpSpPr/>
        <p:nvPr/>
      </p:nvGrpSpPr>
      <p:grpSpPr>
        <a:xfrm>
          <a:off x="0" y="0"/>
          <a:ext cx="0" cy="0"/>
          <a:chOff x="0" y="0"/>
          <a:chExt cx="0" cy="0"/>
        </a:xfrm>
      </p:grpSpPr>
      <p:sp>
        <p:nvSpPr>
          <p:cNvPr id="149" name="Google Shape;149;p26"/>
          <p:cNvSpPr/>
          <p:nvPr/>
        </p:nvSpPr>
        <p:spPr>
          <a:xfrm>
            <a:off x="-9475" y="-27150"/>
            <a:ext cx="9143366" cy="5195792"/>
          </a:xfrm>
          <a:custGeom>
            <a:rect b="b" l="l" r="r" t="t"/>
            <a:pathLst>
              <a:path extrusionOk="0" h="12153900" w="21513803">
                <a:moveTo>
                  <a:pt x="0" y="0"/>
                </a:moveTo>
                <a:lnTo>
                  <a:pt x="21513803" y="0"/>
                </a:lnTo>
                <a:lnTo>
                  <a:pt x="21513803" y="12153900"/>
                </a:lnTo>
                <a:lnTo>
                  <a:pt x="0" y="12153900"/>
                </a:lnTo>
                <a:lnTo>
                  <a:pt x="0" y="0"/>
                </a:lnTo>
                <a:close/>
              </a:path>
            </a:pathLst>
          </a:custGeom>
          <a:blipFill rotWithShape="1">
            <a:blip r:embed="rId3">
              <a:alphaModFix amt="35000"/>
            </a:blip>
            <a:stretch>
              <a:fillRect b="0" l="0" r="0" t="0"/>
            </a:stretch>
          </a:blipFill>
          <a:ln>
            <a:noFill/>
          </a:ln>
        </p:spPr>
      </p:sp>
      <p:grpSp>
        <p:nvGrpSpPr>
          <p:cNvPr id="150" name="Google Shape;150;p26"/>
          <p:cNvGrpSpPr/>
          <p:nvPr/>
        </p:nvGrpSpPr>
        <p:grpSpPr>
          <a:xfrm>
            <a:off x="-629489" y="-495881"/>
            <a:ext cx="9772345" cy="6233387"/>
            <a:chOff x="-629489" y="-495881"/>
            <a:chExt cx="9772345" cy="6233387"/>
          </a:xfrm>
        </p:grpSpPr>
        <p:sp>
          <p:nvSpPr>
            <p:cNvPr id="151" name="Google Shape;151;p26"/>
            <p:cNvSpPr/>
            <p:nvPr/>
          </p:nvSpPr>
          <p:spPr>
            <a:xfrm>
              <a:off x="0" y="675"/>
              <a:ext cx="9142856" cy="5140829"/>
            </a:xfrm>
            <a:custGeom>
              <a:rect b="b" l="l" r="r" t="t"/>
              <a:pathLst>
                <a:path extrusionOk="0" h="12025332" w="21386797">
                  <a:moveTo>
                    <a:pt x="0" y="0"/>
                  </a:moveTo>
                  <a:lnTo>
                    <a:pt x="21386797" y="0"/>
                  </a:lnTo>
                  <a:lnTo>
                    <a:pt x="21386797" y="12025332"/>
                  </a:lnTo>
                  <a:lnTo>
                    <a:pt x="0" y="12025332"/>
                  </a:lnTo>
                  <a:lnTo>
                    <a:pt x="0" y="0"/>
                  </a:lnTo>
                  <a:close/>
                </a:path>
              </a:pathLst>
            </a:custGeom>
            <a:blipFill rotWithShape="1">
              <a:blip r:embed="rId4">
                <a:alphaModFix amt="35000"/>
              </a:blip>
              <a:stretch>
                <a:fillRect b="-1595" l="0" r="0" t="0"/>
              </a:stretch>
            </a:blipFill>
            <a:ln>
              <a:noFill/>
            </a:ln>
          </p:spPr>
        </p:sp>
        <p:sp>
          <p:nvSpPr>
            <p:cNvPr id="152" name="Google Shape;152;p26"/>
            <p:cNvSpPr/>
            <p:nvPr/>
          </p:nvSpPr>
          <p:spPr>
            <a:xfrm rot="-5830832">
              <a:off x="-1204503" y="687552"/>
              <a:ext cx="5680020" cy="3866521"/>
            </a:xfrm>
            <a:custGeom>
              <a:rect b="b" l="l" r="r" t="t"/>
              <a:pathLst>
                <a:path extrusionOk="0" h="13286994" w="17749520">
                  <a:moveTo>
                    <a:pt x="17749520" y="2235073"/>
                  </a:moveTo>
                  <a:lnTo>
                    <a:pt x="1870202" y="0"/>
                  </a:lnTo>
                  <a:lnTo>
                    <a:pt x="0" y="13286994"/>
                  </a:lnTo>
                  <a:lnTo>
                    <a:pt x="16193897" y="13286994"/>
                  </a:lnTo>
                  <a:close/>
                </a:path>
              </a:pathLst>
            </a:custGeom>
            <a:blipFill rotWithShape="1">
              <a:blip r:embed="rId5">
                <a:alphaModFix amt="62000"/>
              </a:blip>
              <a:stretch>
                <a:fillRect b="-24350" l="-30047" r="-26312" t="-84522"/>
              </a:stretch>
            </a:blipFill>
            <a:ln>
              <a:noFill/>
            </a:ln>
          </p:spPr>
        </p:sp>
        <p:sp>
          <p:nvSpPr>
            <p:cNvPr id="153" name="Google Shape;153;p26"/>
            <p:cNvSpPr/>
            <p:nvPr/>
          </p:nvSpPr>
          <p:spPr>
            <a:xfrm>
              <a:off x="5002300" y="675"/>
              <a:ext cx="4139439" cy="3472748"/>
            </a:xfrm>
            <a:custGeom>
              <a:rect b="b" l="l" r="r" t="t"/>
              <a:pathLst>
                <a:path extrusionOk="0" h="8123387" w="9626603">
                  <a:moveTo>
                    <a:pt x="0" y="0"/>
                  </a:moveTo>
                  <a:lnTo>
                    <a:pt x="9626603" y="0"/>
                  </a:lnTo>
                  <a:lnTo>
                    <a:pt x="9626603" y="8123387"/>
                  </a:lnTo>
                  <a:lnTo>
                    <a:pt x="0" y="8123387"/>
                  </a:lnTo>
                  <a:lnTo>
                    <a:pt x="0" y="0"/>
                  </a:lnTo>
                  <a:close/>
                </a:path>
              </a:pathLst>
            </a:custGeom>
            <a:blipFill rotWithShape="1">
              <a:blip r:embed="rId6">
                <a:alphaModFix/>
              </a:blip>
              <a:stretch>
                <a:fillRect b="0" l="0" r="0" t="-18501"/>
              </a:stretch>
            </a:blipFill>
            <a:ln>
              <a:noFill/>
            </a:ln>
          </p:spPr>
        </p:sp>
      </p:grpSp>
      <p:sp>
        <p:nvSpPr>
          <p:cNvPr id="154" name="Google Shape;154;p26"/>
          <p:cNvSpPr/>
          <p:nvPr/>
        </p:nvSpPr>
        <p:spPr>
          <a:xfrm>
            <a:off x="0" y="675"/>
            <a:ext cx="9142856" cy="5140829"/>
          </a:xfrm>
          <a:custGeom>
            <a:rect b="b" l="l" r="r" t="t"/>
            <a:pathLst>
              <a:path extrusionOk="0" h="12025332" w="21386797">
                <a:moveTo>
                  <a:pt x="0" y="0"/>
                </a:moveTo>
                <a:lnTo>
                  <a:pt x="21386797" y="0"/>
                </a:lnTo>
                <a:lnTo>
                  <a:pt x="21386797" y="12025332"/>
                </a:lnTo>
                <a:lnTo>
                  <a:pt x="0" y="12025332"/>
                </a:lnTo>
                <a:lnTo>
                  <a:pt x="0" y="0"/>
                </a:lnTo>
                <a:close/>
              </a:path>
            </a:pathLst>
          </a:custGeom>
          <a:blipFill rotWithShape="1">
            <a:blip r:embed="rId7">
              <a:alphaModFix amt="90000"/>
            </a:blip>
            <a:stretch>
              <a:fillRect b="-466" l="0" r="-949" t="-494"/>
            </a:stretch>
          </a:blipFill>
          <a:ln>
            <a:noFill/>
          </a:ln>
        </p:spPr>
      </p:sp>
      <p:sp>
        <p:nvSpPr>
          <p:cNvPr id="155" name="Google Shape;155;p26"/>
          <p:cNvSpPr/>
          <p:nvPr/>
        </p:nvSpPr>
        <p:spPr>
          <a:xfrm>
            <a:off x="669200" y="1136475"/>
            <a:ext cx="5118354" cy="3502813"/>
          </a:xfrm>
          <a:custGeom>
            <a:rect b="b" l="l" r="r" t="t"/>
            <a:pathLst>
              <a:path extrusionOk="0" h="8389972" w="12560379">
                <a:moveTo>
                  <a:pt x="0" y="0"/>
                </a:moveTo>
                <a:lnTo>
                  <a:pt x="12560379" y="0"/>
                </a:lnTo>
                <a:lnTo>
                  <a:pt x="12560379" y="8389972"/>
                </a:lnTo>
                <a:lnTo>
                  <a:pt x="0" y="8389972"/>
                </a:lnTo>
                <a:lnTo>
                  <a:pt x="0" y="0"/>
                </a:lnTo>
                <a:close/>
              </a:path>
            </a:pathLst>
          </a:custGeom>
          <a:blipFill rotWithShape="1">
            <a:blip r:embed="rId8">
              <a:alphaModFix amt="36000"/>
            </a:blip>
            <a:stretch>
              <a:fillRect b="0" l="0" r="0" t="0"/>
            </a:stretch>
          </a:blipFill>
          <a:ln>
            <a:noFill/>
          </a:ln>
        </p:spPr>
      </p:sp>
      <p:sp>
        <p:nvSpPr>
          <p:cNvPr id="156" name="Google Shape;156;p26"/>
          <p:cNvSpPr/>
          <p:nvPr/>
        </p:nvSpPr>
        <p:spPr>
          <a:xfrm>
            <a:off x="768237" y="3265996"/>
            <a:ext cx="1792406" cy="1273414"/>
          </a:xfrm>
          <a:custGeom>
            <a:rect b="b" l="l" r="r" t="t"/>
            <a:pathLst>
              <a:path extrusionOk="0" h="3979418" w="6180709">
                <a:moveTo>
                  <a:pt x="1098804" y="0"/>
                </a:moveTo>
                <a:cubicBezTo>
                  <a:pt x="491871" y="0"/>
                  <a:pt x="0" y="491871"/>
                  <a:pt x="0" y="1098804"/>
                </a:cubicBezTo>
                <a:lnTo>
                  <a:pt x="0" y="2883789"/>
                </a:lnTo>
                <a:cubicBezTo>
                  <a:pt x="0" y="3462401"/>
                  <a:pt x="447294" y="3936619"/>
                  <a:pt x="1014984" y="3979418"/>
                </a:cubicBezTo>
                <a:lnTo>
                  <a:pt x="5170805" y="3979418"/>
                </a:lnTo>
                <a:cubicBezTo>
                  <a:pt x="5703316" y="3939286"/>
                  <a:pt x="6129909" y="3519551"/>
                  <a:pt x="6180709" y="2990088"/>
                </a:cubicBezTo>
                <a:lnTo>
                  <a:pt x="6180709" y="2990088"/>
                </a:lnTo>
                <a:lnTo>
                  <a:pt x="6180709" y="992505"/>
                </a:lnTo>
                <a:lnTo>
                  <a:pt x="6180709" y="992505"/>
                </a:lnTo>
                <a:cubicBezTo>
                  <a:pt x="6127242" y="435483"/>
                  <a:pt x="5657977" y="0"/>
                  <a:pt x="5086985" y="0"/>
                </a:cubicBezTo>
                <a:close/>
              </a:path>
            </a:pathLst>
          </a:custGeom>
          <a:blipFill rotWithShape="1">
            <a:blip r:embed="rId9">
              <a:alphaModFix/>
            </a:blip>
            <a:stretch>
              <a:fillRect b="1" l="0" r="0" t="0"/>
            </a:stretch>
          </a:blipFill>
          <a:ln>
            <a:noFill/>
          </a:ln>
        </p:spPr>
        <p:txBody>
          <a:bodyPr anchorCtr="0" anchor="ctr" bIns="36550" lIns="36550" spcFirstLastPara="1" rIns="36550" wrap="square" tIns="36550">
            <a:noAutofit/>
          </a:bodyPr>
          <a:lstStyle/>
          <a:p>
            <a:pPr indent="0" lvl="0" marL="0" rtl="0" algn="l">
              <a:spcBef>
                <a:spcPts val="0"/>
              </a:spcBef>
              <a:spcAft>
                <a:spcPts val="0"/>
              </a:spcAft>
              <a:buNone/>
            </a:pPr>
            <a:r>
              <a:t/>
            </a:r>
            <a:endParaRPr/>
          </a:p>
        </p:txBody>
      </p:sp>
      <p:sp>
        <p:nvSpPr>
          <p:cNvPr id="157" name="Google Shape;157;p26"/>
          <p:cNvSpPr/>
          <p:nvPr/>
        </p:nvSpPr>
        <p:spPr>
          <a:xfrm>
            <a:off x="1126779" y="2217231"/>
            <a:ext cx="1771818" cy="1300480"/>
          </a:xfrm>
          <a:custGeom>
            <a:rect b="b" l="l" r="r" t="t"/>
            <a:pathLst>
              <a:path extrusionOk="0" h="4064000" w="6109716">
                <a:moveTo>
                  <a:pt x="1083945" y="0"/>
                </a:moveTo>
                <a:cubicBezTo>
                  <a:pt x="485267" y="0"/>
                  <a:pt x="0" y="485267"/>
                  <a:pt x="0" y="1083945"/>
                </a:cubicBezTo>
                <a:lnTo>
                  <a:pt x="0" y="2986659"/>
                </a:lnTo>
                <a:cubicBezTo>
                  <a:pt x="0" y="3544697"/>
                  <a:pt x="421513" y="4004183"/>
                  <a:pt x="963549" y="4064000"/>
                </a:cubicBezTo>
                <a:lnTo>
                  <a:pt x="5146167" y="4064000"/>
                </a:lnTo>
                <a:cubicBezTo>
                  <a:pt x="5688203" y="4004183"/>
                  <a:pt x="6109716" y="3544697"/>
                  <a:pt x="6109716" y="2986659"/>
                </a:cubicBezTo>
                <a:lnTo>
                  <a:pt x="6109716" y="1083945"/>
                </a:lnTo>
                <a:cubicBezTo>
                  <a:pt x="6109716" y="485267"/>
                  <a:pt x="5624449" y="0"/>
                  <a:pt x="5025771" y="0"/>
                </a:cubicBezTo>
                <a:close/>
              </a:path>
            </a:pathLst>
          </a:custGeom>
          <a:blipFill rotWithShape="1">
            <a:blip r:embed="rId10">
              <a:alphaModFix/>
            </a:blip>
            <a:stretch>
              <a:fillRect b="0" l="0" r="-50" t="0"/>
            </a:stretch>
          </a:blipFill>
          <a:ln>
            <a:noFill/>
          </a:ln>
        </p:spPr>
        <p:txBody>
          <a:bodyPr anchorCtr="0" anchor="ctr" bIns="36550" lIns="36550" spcFirstLastPara="1" rIns="36550" wrap="square" tIns="36550">
            <a:noAutofit/>
          </a:bodyPr>
          <a:lstStyle/>
          <a:p>
            <a:pPr indent="0" lvl="0" marL="0" rtl="0" algn="l">
              <a:spcBef>
                <a:spcPts val="0"/>
              </a:spcBef>
              <a:spcAft>
                <a:spcPts val="0"/>
              </a:spcAft>
              <a:buNone/>
            </a:pPr>
            <a:r>
              <a:t/>
            </a:r>
            <a:endParaRPr/>
          </a:p>
        </p:txBody>
      </p:sp>
      <p:sp>
        <p:nvSpPr>
          <p:cNvPr id="158" name="Google Shape;158;p26"/>
          <p:cNvSpPr/>
          <p:nvPr/>
        </p:nvSpPr>
        <p:spPr>
          <a:xfrm>
            <a:off x="768237" y="1229899"/>
            <a:ext cx="1792406" cy="1224199"/>
          </a:xfrm>
          <a:custGeom>
            <a:rect b="b" l="l" r="r" t="t"/>
            <a:pathLst>
              <a:path extrusionOk="0" h="3825621" w="6180709">
                <a:moveTo>
                  <a:pt x="772160" y="0"/>
                </a:moveTo>
                <a:cubicBezTo>
                  <a:pt x="345694" y="0"/>
                  <a:pt x="0" y="345694"/>
                  <a:pt x="0" y="772160"/>
                </a:cubicBezTo>
                <a:lnTo>
                  <a:pt x="0" y="3053461"/>
                </a:lnTo>
                <a:cubicBezTo>
                  <a:pt x="0" y="3479927"/>
                  <a:pt x="345694" y="3825621"/>
                  <a:pt x="772160" y="3825621"/>
                </a:cubicBezTo>
                <a:lnTo>
                  <a:pt x="5413629" y="3825621"/>
                </a:lnTo>
                <a:cubicBezTo>
                  <a:pt x="5809996" y="3825621"/>
                  <a:pt x="6136513" y="3527044"/>
                  <a:pt x="6180709" y="3142488"/>
                </a:cubicBezTo>
                <a:lnTo>
                  <a:pt x="6180709" y="3142488"/>
                </a:lnTo>
                <a:lnTo>
                  <a:pt x="6180709" y="683133"/>
                </a:lnTo>
                <a:lnTo>
                  <a:pt x="6180709" y="683133"/>
                </a:lnTo>
                <a:cubicBezTo>
                  <a:pt x="6136513" y="298577"/>
                  <a:pt x="5809996" y="0"/>
                  <a:pt x="5413629" y="0"/>
                </a:cubicBezTo>
                <a:close/>
              </a:path>
            </a:pathLst>
          </a:custGeom>
          <a:blipFill rotWithShape="1">
            <a:blip r:embed="rId11">
              <a:alphaModFix/>
            </a:blip>
            <a:stretch>
              <a:fillRect b="-32" l="-7470" r="-21016" t="0"/>
            </a:stretch>
          </a:blipFill>
          <a:ln>
            <a:noFill/>
          </a:ln>
        </p:spPr>
        <p:txBody>
          <a:bodyPr anchorCtr="0" anchor="ctr" bIns="36550" lIns="36550" spcFirstLastPara="1" rIns="36550" wrap="square" tIns="36550">
            <a:noAutofit/>
          </a:bodyPr>
          <a:lstStyle/>
          <a:p>
            <a:pPr indent="0" lvl="0" marL="0" rtl="0" algn="l">
              <a:spcBef>
                <a:spcPts val="0"/>
              </a:spcBef>
              <a:spcAft>
                <a:spcPts val="0"/>
              </a:spcAft>
              <a:buNone/>
            </a:pPr>
            <a:r>
              <a:t/>
            </a:r>
            <a:endParaRPr/>
          </a:p>
        </p:txBody>
      </p:sp>
      <p:sp>
        <p:nvSpPr>
          <p:cNvPr id="159" name="Google Shape;159;p26"/>
          <p:cNvSpPr txBox="1"/>
          <p:nvPr/>
        </p:nvSpPr>
        <p:spPr>
          <a:xfrm>
            <a:off x="669195" y="380875"/>
            <a:ext cx="3694200" cy="677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2200">
                <a:solidFill>
                  <a:srgbClr val="FFFFFF"/>
                </a:solidFill>
                <a:latin typeface="Montserrat"/>
                <a:ea typeface="Montserrat"/>
                <a:cs typeface="Montserrat"/>
                <a:sym typeface="Montserrat"/>
              </a:rPr>
              <a:t>RELIABILITY AND TRANSPARENCY</a:t>
            </a:r>
            <a:endParaRPr sz="600"/>
          </a:p>
        </p:txBody>
      </p:sp>
      <p:grpSp>
        <p:nvGrpSpPr>
          <p:cNvPr id="160" name="Google Shape;160;p26"/>
          <p:cNvGrpSpPr/>
          <p:nvPr/>
        </p:nvGrpSpPr>
        <p:grpSpPr>
          <a:xfrm>
            <a:off x="3325516" y="1269668"/>
            <a:ext cx="2283000" cy="3137055"/>
            <a:chOff x="3325516" y="1269668"/>
            <a:chExt cx="2283000" cy="3137055"/>
          </a:xfrm>
        </p:grpSpPr>
        <p:sp>
          <p:nvSpPr>
            <p:cNvPr id="161" name="Google Shape;161;p26"/>
            <p:cNvSpPr txBox="1"/>
            <p:nvPr/>
          </p:nvSpPr>
          <p:spPr>
            <a:xfrm>
              <a:off x="3325516" y="3637223"/>
              <a:ext cx="21552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 sz="1000">
                  <a:solidFill>
                    <a:srgbClr val="FFFFFF"/>
                  </a:solidFill>
                  <a:latin typeface="Montserrat"/>
                  <a:ea typeface="Montserrat"/>
                  <a:cs typeface="Montserrat"/>
                  <a:sym typeface="Montserrat"/>
                </a:rPr>
                <a:t>Legal support</a:t>
              </a:r>
              <a:endParaRPr sz="600"/>
            </a:p>
            <a:p>
              <a:pPr indent="0" lvl="0" marL="0" marR="0" rtl="0" algn="l">
                <a:lnSpc>
                  <a:spcPct val="100000"/>
                </a:lnSpc>
                <a:spcBef>
                  <a:spcPts val="0"/>
                </a:spcBef>
                <a:spcAft>
                  <a:spcPts val="0"/>
                </a:spcAft>
                <a:buNone/>
              </a:pPr>
              <a:r>
                <a:rPr lang="en" sz="900">
                  <a:solidFill>
                    <a:srgbClr val="FDFDEE"/>
                  </a:solidFill>
                  <a:latin typeface="Montserrat"/>
                  <a:ea typeface="Montserrat"/>
                  <a:cs typeface="Montserrat"/>
                  <a:sym typeface="Montserrat"/>
                </a:rPr>
                <a:t>Each participant can get legal support and guidance on any issues related to the company's business operations and projects</a:t>
              </a:r>
              <a:endParaRPr sz="600"/>
            </a:p>
          </p:txBody>
        </p:sp>
        <p:sp>
          <p:nvSpPr>
            <p:cNvPr id="162" name="Google Shape;162;p26"/>
            <p:cNvSpPr txBox="1"/>
            <p:nvPr/>
          </p:nvSpPr>
          <p:spPr>
            <a:xfrm>
              <a:off x="3325516" y="1269668"/>
              <a:ext cx="2283000" cy="2106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 sz="1000">
                  <a:solidFill>
                    <a:srgbClr val="FFFFFF"/>
                  </a:solidFill>
                  <a:latin typeface="Montserrat"/>
                  <a:ea typeface="Montserrat"/>
                  <a:cs typeface="Montserrat"/>
                  <a:sym typeface="Montserrat"/>
                </a:rPr>
                <a:t>International standards</a:t>
              </a:r>
              <a:endParaRPr sz="600"/>
            </a:p>
            <a:p>
              <a:pPr indent="0" lvl="0" marL="0" marR="0" rtl="0" algn="l">
                <a:lnSpc>
                  <a:spcPct val="100000"/>
                </a:lnSpc>
                <a:spcBef>
                  <a:spcPts val="0"/>
                </a:spcBef>
                <a:spcAft>
                  <a:spcPts val="0"/>
                </a:spcAft>
                <a:buNone/>
              </a:pPr>
              <a:r>
                <a:rPr lang="en" sz="900">
                  <a:solidFill>
                    <a:srgbClr val="FDFDEE"/>
                  </a:solidFill>
                  <a:latin typeface="Montserrat"/>
                  <a:ea typeface="Montserrat"/>
                  <a:cs typeface="Montserrat"/>
                  <a:sym typeface="Montserrat"/>
                </a:rPr>
                <a:t>Our work complies with international legal norms, including the UN Charter of Economic Rights, and is confirmed by an international brokerage license</a:t>
              </a:r>
              <a:endParaRPr b="0" i="0" sz="900" u="none" cap="none" strike="noStrike">
                <a:solidFill>
                  <a:srgbClr val="FDFDEE"/>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900">
                <a:solidFill>
                  <a:srgbClr val="FDFDEE"/>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900">
                <a:solidFill>
                  <a:srgbClr val="FDFDEE"/>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900">
                <a:solidFill>
                  <a:srgbClr val="FDFDEE"/>
                </a:solidFill>
                <a:latin typeface="Montserrat"/>
                <a:ea typeface="Montserrat"/>
                <a:cs typeface="Montserrat"/>
                <a:sym typeface="Montserrat"/>
              </a:endParaRPr>
            </a:p>
            <a:p>
              <a:pPr indent="0" lvl="0" marL="0" marR="0" rtl="0" algn="l">
                <a:lnSpc>
                  <a:spcPct val="119377"/>
                </a:lnSpc>
                <a:spcBef>
                  <a:spcPts val="0"/>
                </a:spcBef>
                <a:spcAft>
                  <a:spcPts val="0"/>
                </a:spcAft>
                <a:buNone/>
              </a:pPr>
              <a:r>
                <a:rPr b="1" lang="en" sz="1000">
                  <a:solidFill>
                    <a:srgbClr val="FFFFFF"/>
                  </a:solidFill>
                  <a:latin typeface="Montserrat"/>
                  <a:ea typeface="Montserrat"/>
                  <a:cs typeface="Montserrat"/>
                  <a:sym typeface="Montserrat"/>
                </a:rPr>
                <a:t>Agility and long-term development</a:t>
              </a:r>
              <a:endParaRPr sz="600"/>
            </a:p>
            <a:p>
              <a:pPr indent="0" lvl="0" marL="0" marR="0" rtl="0" algn="l">
                <a:lnSpc>
                  <a:spcPct val="100000"/>
                </a:lnSpc>
                <a:spcBef>
                  <a:spcPts val="0"/>
                </a:spcBef>
                <a:spcAft>
                  <a:spcPts val="0"/>
                </a:spcAft>
                <a:buNone/>
              </a:pPr>
              <a:r>
                <a:rPr lang="en" sz="900">
                  <a:solidFill>
                    <a:srgbClr val="FDFDEE"/>
                  </a:solidFill>
                  <a:latin typeface="Montserrat"/>
                  <a:ea typeface="Montserrat"/>
                  <a:cs typeface="Montserrat"/>
                  <a:sym typeface="Montserrat"/>
                </a:rPr>
                <a:t>The company is effectively adapting to changes in the international financial market and building a strategy aimed at long-term growth</a:t>
              </a:r>
              <a:endParaRPr sz="600"/>
            </a:p>
          </p:txBody>
        </p:sp>
      </p:grpSp>
      <p:grpSp>
        <p:nvGrpSpPr>
          <p:cNvPr id="163" name="Google Shape;163;p26"/>
          <p:cNvGrpSpPr/>
          <p:nvPr/>
        </p:nvGrpSpPr>
        <p:grpSpPr>
          <a:xfrm>
            <a:off x="5942398" y="1272169"/>
            <a:ext cx="2663702" cy="1185906"/>
            <a:chOff x="5942398" y="1272169"/>
            <a:chExt cx="2663702" cy="1185906"/>
          </a:xfrm>
        </p:grpSpPr>
        <p:sp>
          <p:nvSpPr>
            <p:cNvPr id="164" name="Google Shape;164;p26"/>
            <p:cNvSpPr txBox="1"/>
            <p:nvPr/>
          </p:nvSpPr>
          <p:spPr>
            <a:xfrm>
              <a:off x="5942398" y="1272169"/>
              <a:ext cx="2504100" cy="705000"/>
            </a:xfrm>
            <a:prstGeom prst="rect">
              <a:avLst/>
            </a:prstGeom>
            <a:noFill/>
            <a:ln>
              <a:noFill/>
            </a:ln>
          </p:spPr>
          <p:txBody>
            <a:bodyPr anchorCtr="0" anchor="t" bIns="0" lIns="0" spcFirstLastPara="1" rIns="0" wrap="square" tIns="0">
              <a:spAutoFit/>
            </a:bodyPr>
            <a:lstStyle/>
            <a:p>
              <a:pPr indent="0" lvl="0" marL="0" marR="0" rtl="0" algn="l">
                <a:lnSpc>
                  <a:spcPct val="119331"/>
                </a:lnSpc>
                <a:spcBef>
                  <a:spcPts val="0"/>
                </a:spcBef>
                <a:spcAft>
                  <a:spcPts val="0"/>
                </a:spcAft>
                <a:buNone/>
              </a:pPr>
              <a:r>
                <a:rPr b="1" lang="en" sz="1000">
                  <a:solidFill>
                    <a:srgbClr val="FFFFFF"/>
                  </a:solidFill>
                  <a:latin typeface="Montserrat"/>
                  <a:ea typeface="Montserrat"/>
                  <a:cs typeface="Montserrat"/>
                  <a:sym typeface="Montserrat"/>
                </a:rPr>
                <a:t>SOLARGROUP operates strictly within the legal framework, eliminating any risks associated with non-transparency</a:t>
              </a:r>
              <a:endParaRPr sz="600"/>
            </a:p>
          </p:txBody>
        </p:sp>
        <p:sp>
          <p:nvSpPr>
            <p:cNvPr id="165" name="Google Shape;165;p26"/>
            <p:cNvSpPr txBox="1"/>
            <p:nvPr/>
          </p:nvSpPr>
          <p:spPr>
            <a:xfrm>
              <a:off x="5942400" y="2154775"/>
              <a:ext cx="2663700" cy="303300"/>
            </a:xfrm>
            <a:prstGeom prst="rect">
              <a:avLst/>
            </a:prstGeom>
            <a:noFill/>
            <a:ln>
              <a:noFill/>
            </a:ln>
          </p:spPr>
          <p:txBody>
            <a:bodyPr anchorCtr="0" anchor="t" bIns="0" lIns="0" spcFirstLastPara="1" rIns="0" wrap="square" tIns="0">
              <a:spAutoFit/>
            </a:bodyPr>
            <a:lstStyle/>
            <a:p>
              <a:pPr indent="0" lvl="0" marL="0" marR="0" rtl="0" algn="l">
                <a:lnSpc>
                  <a:spcPct val="119007"/>
                </a:lnSpc>
                <a:spcBef>
                  <a:spcPts val="0"/>
                </a:spcBef>
                <a:spcAft>
                  <a:spcPts val="0"/>
                </a:spcAft>
                <a:buNone/>
              </a:pPr>
              <a:r>
                <a:rPr lang="en" sz="900">
                  <a:solidFill>
                    <a:srgbClr val="FDFDEE"/>
                  </a:solidFill>
                  <a:latin typeface="Montserrat"/>
                  <a:ea typeface="Montserrat"/>
                  <a:cs typeface="Montserrat"/>
                  <a:sym typeface="Montserrat"/>
                </a:rPr>
                <a:t>We guarantee reliability, legal integrity and protection of each participant's interests</a:t>
              </a:r>
              <a:endParaRPr sz="600"/>
            </a:p>
          </p:txBody>
        </p:sp>
      </p:grpSp>
      <p:sp>
        <p:nvSpPr>
          <p:cNvPr id="166" name="Google Shape;166;p26"/>
          <p:cNvSpPr txBox="1"/>
          <p:nvPr/>
        </p:nvSpPr>
        <p:spPr>
          <a:xfrm>
            <a:off x="669200" y="4714025"/>
            <a:ext cx="31338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SOLARGROUP is an innovative service for micro-investors.</a:t>
            </a:r>
            <a:endParaRPr sz="700">
              <a:solidFill>
                <a:schemeClr val="lt1"/>
              </a:solidFill>
              <a:latin typeface="Montserrat"/>
              <a:ea typeface="Montserrat"/>
              <a:cs typeface="Montserrat"/>
              <a:sym typeface="Montserrat"/>
            </a:endParaRPr>
          </a:p>
          <a:p>
            <a:pPr indent="0" lvl="0" marL="0" rtl="0" algn="l">
              <a:spcBef>
                <a:spcPts val="0"/>
              </a:spcBef>
              <a:spcAft>
                <a:spcPts val="0"/>
              </a:spcAft>
              <a:buSzPts val="1100"/>
              <a:buNone/>
            </a:pPr>
            <a:r>
              <a:rPr lang="en" sz="700">
                <a:solidFill>
                  <a:schemeClr val="lt1"/>
                </a:solidFill>
                <a:latin typeface="Montserrat"/>
                <a:ea typeface="Montserrat"/>
                <a:cs typeface="Montserrat"/>
                <a:sym typeface="Montserrat"/>
              </a:rPr>
              <a:t>This video was created using AI</a:t>
            </a:r>
            <a:endParaRPr sz="700">
              <a:solidFill>
                <a:srgbClr val="FFFFFF"/>
              </a:solidFill>
              <a:latin typeface="Montserrat"/>
              <a:ea typeface="Montserrat"/>
              <a:cs typeface="Montserrat"/>
              <a:sym typeface="Montserrat"/>
            </a:endParaRPr>
          </a:p>
        </p:txBody>
      </p:sp>
    </p:spTree>
  </p:cSld>
  <p:clrMapOvr>
    <a:masterClrMapping/>
  </p:clrMapOvr>
  <p:transition spd="med">
    <p:push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159"/>
                                        </p:tgtEl>
                                        <p:attrNameLst>
                                          <p:attrName>style.visibility</p:attrName>
                                        </p:attrNameLst>
                                      </p:cBhvr>
                                      <p:to>
                                        <p:strVal val="visible"/>
                                      </p:to>
                                    </p:set>
                                    <p:anim calcmode="lin" valueType="num">
                                      <p:cBhvr additive="base">
                                        <p:cTn dur="1000"/>
                                        <p:tgtEl>
                                          <p:spTgt spid="159"/>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155"/>
                                        </p:tgtEl>
                                        <p:attrNameLst>
                                          <p:attrName>style.visibility</p:attrName>
                                        </p:attrNameLst>
                                      </p:cBhvr>
                                      <p:to>
                                        <p:strVal val="visible"/>
                                      </p:to>
                                    </p:set>
                                    <p:anim calcmode="lin" valueType="num">
                                      <p:cBhvr additive="base">
                                        <p:cTn dur="200"/>
                                        <p:tgtEl>
                                          <p:spTgt spid="155"/>
                                        </p:tgtEl>
                                        <p:attrNameLst>
                                          <p:attrName>ppt_x</p:attrName>
                                        </p:attrNameLst>
                                      </p:cBhvr>
                                      <p:tavLst>
                                        <p:tav fmla="" tm="0">
                                          <p:val>
                                            <p:strVal val="#ppt_x-1"/>
                                          </p:val>
                                        </p:tav>
                                        <p:tav fmla="" tm="100000">
                                          <p:val>
                                            <p:strVal val="#ppt_x"/>
                                          </p:val>
                                        </p:tav>
                                      </p:tavLst>
                                    </p:anim>
                                  </p:childTnLst>
                                </p:cTn>
                              </p:par>
                            </p:childTnLst>
                          </p:cTn>
                        </p:par>
                        <p:par>
                          <p:cTn fill="hold">
                            <p:stCondLst>
                              <p:cond delay="1200"/>
                            </p:stCondLst>
                            <p:childTnLst>
                              <p:par>
                                <p:cTn fill="hold" nodeType="afterEffect" presetClass="entr" presetID="2" presetSubtype="8">
                                  <p:stCondLst>
                                    <p:cond delay="0"/>
                                  </p:stCondLst>
                                  <p:childTnLst>
                                    <p:set>
                                      <p:cBhvr>
                                        <p:cTn dur="1" fill="hold">
                                          <p:stCondLst>
                                            <p:cond delay="0"/>
                                          </p:stCondLst>
                                        </p:cTn>
                                        <p:tgtEl>
                                          <p:spTgt spid="158"/>
                                        </p:tgtEl>
                                        <p:attrNameLst>
                                          <p:attrName>style.visibility</p:attrName>
                                        </p:attrNameLst>
                                      </p:cBhvr>
                                      <p:to>
                                        <p:strVal val="visible"/>
                                      </p:to>
                                    </p:set>
                                    <p:anim calcmode="lin" valueType="num">
                                      <p:cBhvr additive="base">
                                        <p:cTn dur="300"/>
                                        <p:tgtEl>
                                          <p:spTgt spid="158"/>
                                        </p:tgtEl>
                                        <p:attrNameLst>
                                          <p:attrName>ppt_x</p:attrName>
                                        </p:attrNameLst>
                                      </p:cBhvr>
                                      <p:tavLst>
                                        <p:tav fmla="" tm="0">
                                          <p:val>
                                            <p:strVal val="#ppt_x-1"/>
                                          </p:val>
                                        </p:tav>
                                        <p:tav fmla="" tm="100000">
                                          <p:val>
                                            <p:strVal val="#ppt_x"/>
                                          </p:val>
                                        </p:tav>
                                      </p:tavLst>
                                    </p:anim>
                                  </p:childTnLst>
                                </p:cTn>
                              </p:par>
                            </p:childTnLst>
                          </p:cTn>
                        </p:par>
                        <p:par>
                          <p:cTn fill="hold">
                            <p:stCondLst>
                              <p:cond delay="1500"/>
                            </p:stCondLst>
                            <p:childTnLst>
                              <p:par>
                                <p:cTn fill="hold" nodeType="afterEffect" presetClass="entr" presetID="2" presetSubtype="8">
                                  <p:stCondLst>
                                    <p:cond delay="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300"/>
                                        <p:tgtEl>
                                          <p:spTgt spid="157"/>
                                        </p:tgtEl>
                                        <p:attrNameLst>
                                          <p:attrName>ppt_x</p:attrName>
                                        </p:attrNameLst>
                                      </p:cBhvr>
                                      <p:tavLst>
                                        <p:tav fmla="" tm="0">
                                          <p:val>
                                            <p:strVal val="#ppt_x-1"/>
                                          </p:val>
                                        </p:tav>
                                        <p:tav fmla="" tm="100000">
                                          <p:val>
                                            <p:strVal val="#ppt_x"/>
                                          </p:val>
                                        </p:tav>
                                      </p:tavLst>
                                    </p:anim>
                                  </p:childTnLst>
                                </p:cTn>
                              </p:par>
                            </p:childTnLst>
                          </p:cTn>
                        </p:par>
                        <p:par>
                          <p:cTn fill="hold">
                            <p:stCondLst>
                              <p:cond delay="1800"/>
                            </p:stCondLst>
                            <p:childTnLst>
                              <p:par>
                                <p:cTn fill="hold" nodeType="afterEffect" presetClass="entr" presetID="2" presetSubtype="8">
                                  <p:stCondLst>
                                    <p:cond delay="0"/>
                                  </p:stCondLst>
                                  <p:childTnLst>
                                    <p:set>
                                      <p:cBhvr>
                                        <p:cTn dur="1" fill="hold">
                                          <p:stCondLst>
                                            <p:cond delay="0"/>
                                          </p:stCondLst>
                                        </p:cTn>
                                        <p:tgtEl>
                                          <p:spTgt spid="156"/>
                                        </p:tgtEl>
                                        <p:attrNameLst>
                                          <p:attrName>style.visibility</p:attrName>
                                        </p:attrNameLst>
                                      </p:cBhvr>
                                      <p:to>
                                        <p:strVal val="visible"/>
                                      </p:to>
                                    </p:set>
                                    <p:anim calcmode="lin" valueType="num">
                                      <p:cBhvr additive="base">
                                        <p:cTn dur="300"/>
                                        <p:tgtEl>
                                          <p:spTgt spid="156"/>
                                        </p:tgtEl>
                                        <p:attrNameLst>
                                          <p:attrName>ppt_x</p:attrName>
                                        </p:attrNameLst>
                                      </p:cBhvr>
                                      <p:tavLst>
                                        <p:tav fmla="" tm="0">
                                          <p:val>
                                            <p:strVal val="#ppt_x-1"/>
                                          </p:val>
                                        </p:tav>
                                        <p:tav fmla="" tm="100000">
                                          <p:val>
                                            <p:strVal val="#ppt_x"/>
                                          </p:val>
                                        </p:tav>
                                      </p:tavLst>
                                    </p:anim>
                                  </p:childTnLst>
                                </p:cTn>
                              </p:par>
                            </p:childTnLst>
                          </p:cTn>
                        </p:par>
                        <p:par>
                          <p:cTn fill="hold">
                            <p:stCondLst>
                              <p:cond delay="2100"/>
                            </p:stCondLst>
                            <p:childTnLst>
                              <p:par>
                                <p:cTn fill="hold" nodeType="afterEffect" presetClass="entr" presetID="2" presetSubtype="8">
                                  <p:stCondLst>
                                    <p:cond delay="0"/>
                                  </p:stCondLst>
                                  <p:childTnLst>
                                    <p:set>
                                      <p:cBhvr>
                                        <p:cTn dur="1" fill="hold">
                                          <p:stCondLst>
                                            <p:cond delay="0"/>
                                          </p:stCondLst>
                                        </p:cTn>
                                        <p:tgtEl>
                                          <p:spTgt spid="160"/>
                                        </p:tgtEl>
                                        <p:attrNameLst>
                                          <p:attrName>style.visibility</p:attrName>
                                        </p:attrNameLst>
                                      </p:cBhvr>
                                      <p:to>
                                        <p:strVal val="visible"/>
                                      </p:to>
                                    </p:set>
                                    <p:anim calcmode="lin" valueType="num">
                                      <p:cBhvr additive="base">
                                        <p:cTn dur="1000"/>
                                        <p:tgtEl>
                                          <p:spTgt spid="160"/>
                                        </p:tgtEl>
                                        <p:attrNameLst>
                                          <p:attrName>ppt_x</p:attrName>
                                        </p:attrNameLst>
                                      </p:cBhvr>
                                      <p:tavLst>
                                        <p:tav fmla="" tm="0">
                                          <p:val>
                                            <p:strVal val="#ppt_x-1"/>
                                          </p:val>
                                        </p:tav>
                                        <p:tav fmla="" tm="100000">
                                          <p:val>
                                            <p:strVal val="#ppt_x"/>
                                          </p:val>
                                        </p:tav>
                                      </p:tavLst>
                                    </p:anim>
                                  </p:childTnLst>
                                </p:cTn>
                              </p:par>
                            </p:childTnLst>
                          </p:cTn>
                        </p:par>
                        <p:par>
                          <p:cTn fill="hold">
                            <p:stCondLst>
                              <p:cond delay="3100"/>
                            </p:stCondLst>
                            <p:childTnLst>
                              <p:par>
                                <p:cTn fill="hold" nodeType="afterEffect" presetClass="entr" presetID="2" presetSubtype="8">
                                  <p:stCondLst>
                                    <p:cond delay="0"/>
                                  </p:stCondLst>
                                  <p:childTnLst>
                                    <p:set>
                                      <p:cBhvr>
                                        <p:cTn dur="1" fill="hold">
                                          <p:stCondLst>
                                            <p:cond delay="0"/>
                                          </p:stCondLst>
                                        </p:cTn>
                                        <p:tgtEl>
                                          <p:spTgt spid="163"/>
                                        </p:tgtEl>
                                        <p:attrNameLst>
                                          <p:attrName>style.visibility</p:attrName>
                                        </p:attrNameLst>
                                      </p:cBhvr>
                                      <p:to>
                                        <p:strVal val="visible"/>
                                      </p:to>
                                    </p:set>
                                    <p:anim calcmode="lin" valueType="num">
                                      <p:cBhvr additive="base">
                                        <p:cTn dur="1000"/>
                                        <p:tgtEl>
                                          <p:spTgt spid="163"/>
                                        </p:tgtEl>
                                        <p:attrNameLst>
                                          <p:attrName>ppt_x</p:attrName>
                                        </p:attrNameLst>
                                      </p:cBhvr>
                                      <p:tavLst>
                                        <p:tav fmla="" tm="0">
                                          <p:val>
                                            <p:strVal val="#ppt_x-1"/>
                                          </p:val>
                                        </p:tav>
                                        <p:tav fmla="" tm="100000">
                                          <p:val>
                                            <p:strVal val="#ppt_x"/>
                                          </p:val>
                                        </p:tav>
                                      </p:tavLst>
                                    </p:anim>
                                  </p:childTnLst>
                                </p:cTn>
                              </p:par>
                            </p:childTnLst>
                          </p:cTn>
                        </p:par>
                        <p:par>
                          <p:cTn fill="hold">
                            <p:stCondLst>
                              <p:cond delay="4100"/>
                            </p:stCondLst>
                            <p:childTnLst>
                              <p:par>
                                <p:cTn fill="hold" nodeType="afterEffect" presetClass="entr" presetID="2" presetSubtype="8">
                                  <p:stCondLst>
                                    <p:cond delay="0"/>
                                  </p:stCondLst>
                                  <p:childTnLst>
                                    <p:set>
                                      <p:cBhvr>
                                        <p:cTn dur="1" fill="hold">
                                          <p:stCondLst>
                                            <p:cond delay="0"/>
                                          </p:stCondLst>
                                        </p:cTn>
                                        <p:tgtEl>
                                          <p:spTgt spid="166"/>
                                        </p:tgtEl>
                                        <p:attrNameLst>
                                          <p:attrName>style.visibility</p:attrName>
                                        </p:attrNameLst>
                                      </p:cBhvr>
                                      <p:to>
                                        <p:strVal val="visible"/>
                                      </p:to>
                                    </p:set>
                                    <p:anim calcmode="lin" valueType="num">
                                      <p:cBhvr additive="base">
                                        <p:cTn dur="300"/>
                                        <p:tgtEl>
                                          <p:spTgt spid="16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1216"/>
        </a:solidFill>
      </p:bgPr>
    </p:bg>
    <p:spTree>
      <p:nvGrpSpPr>
        <p:cNvPr id="566" name="Shape 566"/>
        <p:cNvGrpSpPr/>
        <p:nvPr/>
      </p:nvGrpSpPr>
      <p:grpSpPr>
        <a:xfrm>
          <a:off x="0" y="0"/>
          <a:ext cx="0" cy="0"/>
          <a:chOff x="0" y="0"/>
          <a:chExt cx="0" cy="0"/>
        </a:xfrm>
      </p:grpSpPr>
      <p:sp>
        <p:nvSpPr>
          <p:cNvPr id="567" name="Google Shape;567;p44"/>
          <p:cNvSpPr/>
          <p:nvPr/>
        </p:nvSpPr>
        <p:spPr>
          <a:xfrm>
            <a:off x="0" y="0"/>
            <a:ext cx="9196323" cy="5141501"/>
          </a:xfrm>
          <a:custGeom>
            <a:rect b="b" l="l" r="r" t="t"/>
            <a:pathLst>
              <a:path extrusionOk="0" h="12026903" w="21386797">
                <a:moveTo>
                  <a:pt x="0" y="0"/>
                </a:moveTo>
                <a:lnTo>
                  <a:pt x="21386797" y="0"/>
                </a:lnTo>
                <a:lnTo>
                  <a:pt x="21386797" y="12026903"/>
                </a:lnTo>
                <a:lnTo>
                  <a:pt x="0" y="12026903"/>
                </a:lnTo>
                <a:lnTo>
                  <a:pt x="0" y="0"/>
                </a:lnTo>
                <a:close/>
              </a:path>
            </a:pathLst>
          </a:custGeom>
          <a:blipFill rotWithShape="1">
            <a:blip r:embed="rId3">
              <a:alphaModFix/>
            </a:blip>
            <a:stretch>
              <a:fillRect b="0" l="0" r="0" t="0"/>
            </a:stretch>
          </a:blipFill>
          <a:ln>
            <a:noFill/>
          </a:ln>
        </p:spPr>
      </p:sp>
      <p:sp>
        <p:nvSpPr>
          <p:cNvPr id="568" name="Google Shape;568;p44"/>
          <p:cNvSpPr txBox="1"/>
          <p:nvPr/>
        </p:nvSpPr>
        <p:spPr>
          <a:xfrm>
            <a:off x="669211" y="380883"/>
            <a:ext cx="3189300" cy="1015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2200">
                <a:solidFill>
                  <a:srgbClr val="FFFFFF"/>
                </a:solidFill>
                <a:latin typeface="Montserrat"/>
                <a:ea typeface="Montserrat"/>
                <a:cs typeface="Montserrat"/>
                <a:sym typeface="Montserrat"/>
              </a:rPr>
              <a:t>WHY WILL OUR AIRSHIPS BE SOUGHT AFTER?</a:t>
            </a:r>
            <a:endParaRPr sz="600"/>
          </a:p>
        </p:txBody>
      </p:sp>
      <p:sp>
        <p:nvSpPr>
          <p:cNvPr id="569" name="Google Shape;569;p44"/>
          <p:cNvSpPr txBox="1"/>
          <p:nvPr/>
        </p:nvSpPr>
        <p:spPr>
          <a:xfrm>
            <a:off x="4928245" y="3024292"/>
            <a:ext cx="2022900" cy="92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t/>
            </a:r>
            <a:endParaRPr sz="600"/>
          </a:p>
        </p:txBody>
      </p:sp>
      <p:grpSp>
        <p:nvGrpSpPr>
          <p:cNvPr id="570" name="Google Shape;570;p44"/>
          <p:cNvGrpSpPr/>
          <p:nvPr/>
        </p:nvGrpSpPr>
        <p:grpSpPr>
          <a:xfrm>
            <a:off x="669211" y="1465537"/>
            <a:ext cx="7550135" cy="3209935"/>
            <a:chOff x="669211" y="1465537"/>
            <a:chExt cx="7550135" cy="3209935"/>
          </a:xfrm>
        </p:grpSpPr>
        <p:sp>
          <p:nvSpPr>
            <p:cNvPr id="571" name="Google Shape;571;p44"/>
            <p:cNvSpPr/>
            <p:nvPr/>
          </p:nvSpPr>
          <p:spPr>
            <a:xfrm>
              <a:off x="4562001" y="1467125"/>
              <a:ext cx="3657345" cy="3205507"/>
            </a:xfrm>
            <a:custGeom>
              <a:rect b="b" l="l" r="r" t="t"/>
              <a:pathLst>
                <a:path extrusionOk="0" h="7498261" w="9499597">
                  <a:moveTo>
                    <a:pt x="0" y="0"/>
                  </a:moveTo>
                  <a:lnTo>
                    <a:pt x="9499597" y="0"/>
                  </a:lnTo>
                  <a:lnTo>
                    <a:pt x="9499597" y="7498261"/>
                  </a:lnTo>
                  <a:lnTo>
                    <a:pt x="0" y="7498261"/>
                  </a:lnTo>
                  <a:lnTo>
                    <a:pt x="0" y="0"/>
                  </a:lnTo>
                  <a:close/>
                </a:path>
              </a:pathLst>
            </a:custGeom>
            <a:blipFill rotWithShape="1">
              <a:blip r:embed="rId4">
                <a:alphaModFix amt="57000"/>
              </a:blip>
              <a:stretch>
                <a:fillRect b="0" l="-5730" r="-5763" t="-6025"/>
              </a:stretch>
            </a:blipFill>
            <a:ln>
              <a:noFill/>
            </a:ln>
          </p:spPr>
        </p:sp>
        <p:sp>
          <p:nvSpPr>
            <p:cNvPr id="572" name="Google Shape;572;p44"/>
            <p:cNvSpPr/>
            <p:nvPr/>
          </p:nvSpPr>
          <p:spPr>
            <a:xfrm>
              <a:off x="669211" y="1465537"/>
              <a:ext cx="3665439" cy="3209935"/>
            </a:xfrm>
            <a:custGeom>
              <a:rect b="b" l="l" r="r" t="t"/>
              <a:pathLst>
                <a:path extrusionOk="0" h="7505700" w="9499597">
                  <a:moveTo>
                    <a:pt x="0" y="0"/>
                  </a:moveTo>
                  <a:lnTo>
                    <a:pt x="9499597" y="0"/>
                  </a:lnTo>
                  <a:lnTo>
                    <a:pt x="9499597" y="7505700"/>
                  </a:lnTo>
                  <a:lnTo>
                    <a:pt x="0" y="7505700"/>
                  </a:lnTo>
                  <a:lnTo>
                    <a:pt x="0" y="0"/>
                  </a:lnTo>
                  <a:close/>
                </a:path>
              </a:pathLst>
            </a:custGeom>
            <a:blipFill rotWithShape="1">
              <a:blip r:embed="rId5">
                <a:alphaModFix/>
              </a:blip>
              <a:stretch>
                <a:fillRect b="0" l="-2564" r="-2510" t="0"/>
              </a:stretch>
            </a:blipFill>
            <a:ln>
              <a:noFill/>
            </a:ln>
          </p:spPr>
        </p:sp>
      </p:grpSp>
      <p:sp>
        <p:nvSpPr>
          <p:cNvPr id="573" name="Google Shape;573;p44"/>
          <p:cNvSpPr/>
          <p:nvPr/>
        </p:nvSpPr>
        <p:spPr>
          <a:xfrm>
            <a:off x="3694185" y="1703663"/>
            <a:ext cx="421429" cy="434510"/>
          </a:xfrm>
          <a:custGeom>
            <a:rect b="b" l="l" r="r" t="t"/>
            <a:pathLst>
              <a:path extrusionOk="0" h="1016003" w="1092203">
                <a:moveTo>
                  <a:pt x="0" y="0"/>
                </a:moveTo>
                <a:lnTo>
                  <a:pt x="1092203" y="0"/>
                </a:lnTo>
                <a:lnTo>
                  <a:pt x="1092203" y="1016003"/>
                </a:lnTo>
                <a:lnTo>
                  <a:pt x="0" y="1016003"/>
                </a:lnTo>
                <a:lnTo>
                  <a:pt x="0" y="0"/>
                </a:lnTo>
                <a:close/>
              </a:path>
            </a:pathLst>
          </a:custGeom>
          <a:blipFill rotWithShape="1">
            <a:blip r:embed="rId6">
              <a:alphaModFix/>
            </a:blip>
            <a:stretch>
              <a:fillRect b="0" l="0" r="0" t="0"/>
            </a:stretch>
          </a:blipFill>
          <a:ln>
            <a:noFill/>
          </a:ln>
        </p:spPr>
      </p:sp>
      <p:sp>
        <p:nvSpPr>
          <p:cNvPr id="574" name="Google Shape;574;p44"/>
          <p:cNvSpPr/>
          <p:nvPr/>
        </p:nvSpPr>
        <p:spPr>
          <a:xfrm>
            <a:off x="7404885" y="1703663"/>
            <a:ext cx="421429" cy="434510"/>
          </a:xfrm>
          <a:custGeom>
            <a:rect b="b" l="l" r="r" t="t"/>
            <a:pathLst>
              <a:path extrusionOk="0" h="1016003" w="1092203">
                <a:moveTo>
                  <a:pt x="0" y="0"/>
                </a:moveTo>
                <a:lnTo>
                  <a:pt x="1092203" y="0"/>
                </a:lnTo>
                <a:lnTo>
                  <a:pt x="1092203" y="1016003"/>
                </a:lnTo>
                <a:lnTo>
                  <a:pt x="0" y="1016003"/>
                </a:lnTo>
                <a:lnTo>
                  <a:pt x="0" y="0"/>
                </a:lnTo>
                <a:close/>
              </a:path>
            </a:pathLst>
          </a:custGeom>
          <a:blipFill rotWithShape="1">
            <a:blip r:embed="rId7">
              <a:alphaModFix/>
            </a:blip>
            <a:stretch>
              <a:fillRect b="0" l="0" r="0" t="0"/>
            </a:stretch>
          </a:blipFill>
          <a:ln>
            <a:noFill/>
          </a:ln>
        </p:spPr>
      </p:sp>
      <p:sp>
        <p:nvSpPr>
          <p:cNvPr id="575" name="Google Shape;575;p44"/>
          <p:cNvSpPr txBox="1"/>
          <p:nvPr/>
        </p:nvSpPr>
        <p:spPr>
          <a:xfrm>
            <a:off x="4635900" y="1706075"/>
            <a:ext cx="3229200" cy="400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1300">
                <a:solidFill>
                  <a:srgbClr val="FFFFFF"/>
                </a:solidFill>
                <a:latin typeface="Montserrat"/>
                <a:ea typeface="Montserrat"/>
                <a:cs typeface="Montserrat"/>
                <a:sym typeface="Montserrat"/>
              </a:rPr>
              <a:t>SAFER AND MORE ENVIRONMENTALLY FRIENDLY</a:t>
            </a:r>
            <a:endParaRPr sz="400"/>
          </a:p>
        </p:txBody>
      </p:sp>
      <p:sp>
        <p:nvSpPr>
          <p:cNvPr id="576" name="Google Shape;576;p44"/>
          <p:cNvSpPr txBox="1"/>
          <p:nvPr/>
        </p:nvSpPr>
        <p:spPr>
          <a:xfrm>
            <a:off x="884049" y="1675000"/>
            <a:ext cx="2289900" cy="231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 sz="1500">
                <a:solidFill>
                  <a:srgbClr val="FFFFFF"/>
                </a:solidFill>
                <a:latin typeface="Montserrat"/>
                <a:ea typeface="Montserrat"/>
                <a:cs typeface="Montserrat"/>
                <a:sym typeface="Montserrat"/>
              </a:rPr>
              <a:t>LOWER COSTS</a:t>
            </a:r>
            <a:endParaRPr sz="600"/>
          </a:p>
        </p:txBody>
      </p:sp>
      <p:grpSp>
        <p:nvGrpSpPr>
          <p:cNvPr id="577" name="Google Shape;577;p44"/>
          <p:cNvGrpSpPr/>
          <p:nvPr/>
        </p:nvGrpSpPr>
        <p:grpSpPr>
          <a:xfrm>
            <a:off x="884050" y="2066019"/>
            <a:ext cx="3222182" cy="2385900"/>
            <a:chOff x="884050" y="2066019"/>
            <a:chExt cx="3222182" cy="2385900"/>
          </a:xfrm>
        </p:grpSpPr>
        <p:sp>
          <p:nvSpPr>
            <p:cNvPr id="578" name="Google Shape;578;p44"/>
            <p:cNvSpPr/>
            <p:nvPr/>
          </p:nvSpPr>
          <p:spPr>
            <a:xfrm>
              <a:off x="884050" y="2089425"/>
              <a:ext cx="3222182" cy="385000"/>
            </a:xfrm>
            <a:custGeom>
              <a:rect b="b" l="l" r="r" t="t"/>
              <a:pathLst>
                <a:path extrusionOk="0" h="1193797" w="8369303">
                  <a:moveTo>
                    <a:pt x="0" y="0"/>
                  </a:moveTo>
                  <a:lnTo>
                    <a:pt x="8369303" y="0"/>
                  </a:lnTo>
                  <a:lnTo>
                    <a:pt x="8369303" y="1193797"/>
                  </a:lnTo>
                  <a:lnTo>
                    <a:pt x="0" y="1193797"/>
                  </a:lnTo>
                  <a:lnTo>
                    <a:pt x="0" y="0"/>
                  </a:lnTo>
                  <a:close/>
                </a:path>
              </a:pathLst>
            </a:custGeom>
            <a:blipFill rotWithShape="1">
              <a:blip r:embed="rId8">
                <a:alphaModFix/>
              </a:blip>
              <a:stretch>
                <a:fillRect b="0" l="0" r="0" t="0"/>
              </a:stretch>
            </a:blipFill>
            <a:ln>
              <a:noFill/>
            </a:ln>
          </p:spPr>
        </p:sp>
        <p:sp>
          <p:nvSpPr>
            <p:cNvPr id="579" name="Google Shape;579;p44"/>
            <p:cNvSpPr/>
            <p:nvPr/>
          </p:nvSpPr>
          <p:spPr>
            <a:xfrm>
              <a:off x="884050" y="2750026"/>
              <a:ext cx="3222182" cy="399193"/>
            </a:xfrm>
            <a:custGeom>
              <a:rect b="b" l="l" r="r" t="t"/>
              <a:pathLst>
                <a:path extrusionOk="0" h="1257300" w="8369303">
                  <a:moveTo>
                    <a:pt x="0" y="0"/>
                  </a:moveTo>
                  <a:lnTo>
                    <a:pt x="8369303" y="0"/>
                  </a:lnTo>
                  <a:lnTo>
                    <a:pt x="8369303" y="1257300"/>
                  </a:lnTo>
                  <a:lnTo>
                    <a:pt x="0" y="1257300"/>
                  </a:lnTo>
                  <a:lnTo>
                    <a:pt x="0" y="0"/>
                  </a:lnTo>
                  <a:close/>
                </a:path>
              </a:pathLst>
            </a:custGeom>
            <a:blipFill rotWithShape="1">
              <a:blip r:embed="rId9">
                <a:alphaModFix/>
              </a:blip>
              <a:stretch>
                <a:fillRect b="0" l="0" r="0" t="0"/>
              </a:stretch>
            </a:blipFill>
            <a:ln>
              <a:noFill/>
            </a:ln>
          </p:spPr>
        </p:sp>
        <p:sp>
          <p:nvSpPr>
            <p:cNvPr id="580" name="Google Shape;580;p44"/>
            <p:cNvSpPr/>
            <p:nvPr/>
          </p:nvSpPr>
          <p:spPr>
            <a:xfrm>
              <a:off x="884050" y="3411200"/>
              <a:ext cx="3222182" cy="284290"/>
            </a:xfrm>
            <a:custGeom>
              <a:rect b="b" l="l" r="r" t="t"/>
              <a:pathLst>
                <a:path extrusionOk="0" h="939803" w="8369303">
                  <a:moveTo>
                    <a:pt x="0" y="0"/>
                  </a:moveTo>
                  <a:lnTo>
                    <a:pt x="8369303" y="0"/>
                  </a:lnTo>
                  <a:lnTo>
                    <a:pt x="8369303" y="939803"/>
                  </a:lnTo>
                  <a:lnTo>
                    <a:pt x="0" y="939803"/>
                  </a:lnTo>
                  <a:lnTo>
                    <a:pt x="0" y="0"/>
                  </a:lnTo>
                  <a:close/>
                </a:path>
              </a:pathLst>
            </a:custGeom>
            <a:blipFill rotWithShape="1">
              <a:blip r:embed="rId10">
                <a:alphaModFix/>
              </a:blip>
              <a:stretch>
                <a:fillRect b="0" l="0" r="0" t="0"/>
              </a:stretch>
            </a:blipFill>
            <a:ln>
              <a:noFill/>
            </a:ln>
          </p:spPr>
        </p:sp>
        <p:sp>
          <p:nvSpPr>
            <p:cNvPr id="581" name="Google Shape;581;p44"/>
            <p:cNvSpPr/>
            <p:nvPr/>
          </p:nvSpPr>
          <p:spPr>
            <a:xfrm>
              <a:off x="884050" y="3958250"/>
              <a:ext cx="3222182" cy="305436"/>
            </a:xfrm>
            <a:custGeom>
              <a:rect b="b" l="l" r="r" t="t"/>
              <a:pathLst>
                <a:path extrusionOk="0" h="939803" w="8369303">
                  <a:moveTo>
                    <a:pt x="0" y="0"/>
                  </a:moveTo>
                  <a:lnTo>
                    <a:pt x="8369303" y="0"/>
                  </a:lnTo>
                  <a:lnTo>
                    <a:pt x="8369303" y="939803"/>
                  </a:lnTo>
                  <a:lnTo>
                    <a:pt x="0" y="939803"/>
                  </a:lnTo>
                  <a:lnTo>
                    <a:pt x="0" y="0"/>
                  </a:lnTo>
                  <a:close/>
                </a:path>
              </a:pathLst>
            </a:custGeom>
            <a:blipFill rotWithShape="1">
              <a:blip r:embed="rId10">
                <a:alphaModFix/>
              </a:blip>
              <a:stretch>
                <a:fillRect b="0" l="0" r="0" t="0"/>
              </a:stretch>
            </a:blipFill>
            <a:ln>
              <a:noFill/>
            </a:ln>
          </p:spPr>
        </p:sp>
        <p:sp>
          <p:nvSpPr>
            <p:cNvPr id="582" name="Google Shape;582;p44"/>
            <p:cNvSpPr txBox="1"/>
            <p:nvPr/>
          </p:nvSpPr>
          <p:spPr>
            <a:xfrm>
              <a:off x="969990" y="2066019"/>
              <a:ext cx="2274300" cy="2385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000">
                  <a:solidFill>
                    <a:srgbClr val="FFFFFF"/>
                  </a:solidFill>
                  <a:latin typeface="Montserrat"/>
                  <a:ea typeface="Montserrat"/>
                  <a:cs typeface="Montserrat"/>
                  <a:sym typeface="Montserrat"/>
                </a:rPr>
                <a:t>Lower carrier costs</a:t>
              </a:r>
              <a:endParaRPr b="1" sz="1000">
                <a:solidFill>
                  <a:srgbClr val="FFFFFF"/>
                </a:solidFill>
                <a:latin typeface="Montserrat"/>
                <a:ea typeface="Montserrat"/>
                <a:cs typeface="Montserrat"/>
                <a:sym typeface="Montserrat"/>
              </a:endParaRPr>
            </a:p>
            <a:p>
              <a:pPr indent="0" lvl="0" marL="0" rtl="0" algn="l">
                <a:spcBef>
                  <a:spcPts val="0"/>
                </a:spcBef>
                <a:spcAft>
                  <a:spcPts val="0"/>
                </a:spcAft>
                <a:buNone/>
              </a:pPr>
              <a:r>
                <a:rPr lang="en" sz="800">
                  <a:solidFill>
                    <a:srgbClr val="FFFFFF"/>
                  </a:solidFill>
                  <a:latin typeface="Montserrat"/>
                  <a:ea typeface="Montserrat"/>
                  <a:cs typeface="Montserrat"/>
                  <a:sym typeface="Montserrat"/>
                </a:rPr>
                <a:t>by 250% than those for airplanes</a:t>
              </a:r>
              <a:endParaRPr sz="800">
                <a:solidFill>
                  <a:srgbClr val="FFFFFF"/>
                </a:solidFill>
                <a:latin typeface="Montserrat"/>
                <a:ea typeface="Montserrat"/>
                <a:cs typeface="Montserrat"/>
                <a:sym typeface="Montserrat"/>
              </a:endParaRPr>
            </a:p>
            <a:p>
              <a:pPr indent="0" lvl="0" marL="0" rtl="0" algn="l">
                <a:spcBef>
                  <a:spcPts val="0"/>
                </a:spcBef>
                <a:spcAft>
                  <a:spcPts val="0"/>
                </a:spcAft>
                <a:buNone/>
              </a:pPr>
              <a:r>
                <a:rPr lang="en" sz="800">
                  <a:solidFill>
                    <a:srgbClr val="FFFFFF"/>
                  </a:solidFill>
                  <a:latin typeface="Montserrat"/>
                  <a:ea typeface="Montserrat"/>
                  <a:cs typeface="Montserrat"/>
                  <a:sym typeface="Montserrat"/>
                </a:rPr>
                <a:t>by 1,000% than those for helicopters</a:t>
              </a:r>
              <a:endParaRPr sz="800">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1" sz="1000">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800">
                <a:solidFill>
                  <a:srgbClr val="FFFFFF"/>
                </a:solidFill>
                <a:latin typeface="Montserrat"/>
                <a:ea typeface="Montserrat"/>
                <a:cs typeface="Montserrat"/>
                <a:sym typeface="Montserrat"/>
              </a:endParaRPr>
            </a:p>
            <a:p>
              <a:pPr indent="0" lvl="0" marL="0" rtl="0" algn="l">
                <a:spcBef>
                  <a:spcPts val="0"/>
                </a:spcBef>
                <a:spcAft>
                  <a:spcPts val="0"/>
                </a:spcAft>
                <a:buNone/>
              </a:pPr>
              <a:r>
                <a:rPr b="1" lang="en" sz="1100">
                  <a:solidFill>
                    <a:srgbClr val="FFFFFF"/>
                  </a:solidFill>
                  <a:latin typeface="Montserrat"/>
                  <a:ea typeface="Montserrat"/>
                  <a:cs typeface="Montserrat"/>
                  <a:sym typeface="Montserrat"/>
                </a:rPr>
                <a:t>Higher carrying capacity</a:t>
              </a:r>
              <a:endParaRPr b="1" sz="1100">
                <a:solidFill>
                  <a:srgbClr val="FFFFFF"/>
                </a:solidFill>
                <a:latin typeface="Montserrat"/>
                <a:ea typeface="Montserrat"/>
                <a:cs typeface="Montserrat"/>
                <a:sym typeface="Montserrat"/>
              </a:endParaRPr>
            </a:p>
            <a:p>
              <a:pPr indent="0" lvl="0" marL="0" rtl="0" algn="l">
                <a:spcBef>
                  <a:spcPts val="0"/>
                </a:spcBef>
                <a:spcAft>
                  <a:spcPts val="0"/>
                </a:spcAft>
                <a:buNone/>
              </a:pPr>
              <a:r>
                <a:rPr lang="en" sz="800">
                  <a:solidFill>
                    <a:srgbClr val="FFFFFF"/>
                  </a:solidFill>
                  <a:latin typeface="Montserrat"/>
                  <a:ea typeface="Montserrat"/>
                  <a:cs typeface="Montserrat"/>
                  <a:sym typeface="Montserrat"/>
                </a:rPr>
                <a:t>by 70% than that of airplanes</a:t>
              </a:r>
              <a:endParaRPr sz="800">
                <a:solidFill>
                  <a:srgbClr val="FFFFFF"/>
                </a:solidFill>
                <a:latin typeface="Montserrat"/>
                <a:ea typeface="Montserrat"/>
                <a:cs typeface="Montserrat"/>
                <a:sym typeface="Montserrat"/>
              </a:endParaRPr>
            </a:p>
            <a:p>
              <a:pPr indent="0" lvl="0" marL="0" rtl="0" algn="l">
                <a:spcBef>
                  <a:spcPts val="0"/>
                </a:spcBef>
                <a:spcAft>
                  <a:spcPts val="0"/>
                </a:spcAft>
                <a:buNone/>
              </a:pPr>
              <a:r>
                <a:rPr lang="en" sz="800">
                  <a:solidFill>
                    <a:srgbClr val="FFFFFF"/>
                  </a:solidFill>
                  <a:latin typeface="Montserrat"/>
                  <a:ea typeface="Montserrat"/>
                  <a:cs typeface="Montserrat"/>
                  <a:sym typeface="Montserrat"/>
                </a:rPr>
                <a:t>by 1,000 % than that of helicopters</a:t>
              </a:r>
              <a:endParaRPr sz="800">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800">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800">
                <a:solidFill>
                  <a:srgbClr val="FFFFFF"/>
                </a:solidFill>
                <a:latin typeface="Montserrat"/>
                <a:ea typeface="Montserrat"/>
                <a:cs typeface="Montserrat"/>
                <a:sym typeface="Montserrat"/>
              </a:endParaRPr>
            </a:p>
            <a:p>
              <a:pPr indent="0" lvl="0" marL="0" rtl="0" algn="l">
                <a:spcBef>
                  <a:spcPts val="0"/>
                </a:spcBef>
                <a:spcAft>
                  <a:spcPts val="0"/>
                </a:spcAft>
                <a:buNone/>
              </a:pPr>
              <a:r>
                <a:rPr b="1" lang="en" sz="1200">
                  <a:solidFill>
                    <a:srgbClr val="FFFFFF"/>
                  </a:solidFill>
                  <a:latin typeface="Montserrat"/>
                  <a:ea typeface="Montserrat"/>
                  <a:cs typeface="Montserrat"/>
                  <a:sym typeface="Montserrat"/>
                </a:rPr>
                <a:t>Higher speed</a:t>
              </a:r>
              <a:endParaRPr b="1" sz="1200">
                <a:solidFill>
                  <a:srgbClr val="FFFFFF"/>
                </a:solidFill>
                <a:latin typeface="Montserrat"/>
                <a:ea typeface="Montserrat"/>
                <a:cs typeface="Montserrat"/>
                <a:sym typeface="Montserrat"/>
              </a:endParaRPr>
            </a:p>
            <a:p>
              <a:pPr indent="0" lvl="0" marL="0" rtl="0" algn="l">
                <a:spcBef>
                  <a:spcPts val="0"/>
                </a:spcBef>
                <a:spcAft>
                  <a:spcPts val="0"/>
                </a:spcAft>
                <a:buNone/>
              </a:pPr>
              <a:r>
                <a:rPr lang="en" sz="800">
                  <a:solidFill>
                    <a:srgbClr val="FFFFFF"/>
                  </a:solidFill>
                  <a:latin typeface="Montserrat"/>
                  <a:ea typeface="Montserrat"/>
                  <a:cs typeface="Montserrat"/>
                  <a:sym typeface="Montserrat"/>
                </a:rPr>
                <a:t>than that of land and water vehicles</a:t>
              </a:r>
              <a:endParaRPr sz="800">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800">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800">
                <a:solidFill>
                  <a:srgbClr val="FFFFFF"/>
                </a:solidFill>
                <a:latin typeface="Montserrat"/>
                <a:ea typeface="Montserrat"/>
                <a:cs typeface="Montserrat"/>
                <a:sym typeface="Montserrat"/>
              </a:endParaRPr>
            </a:p>
            <a:p>
              <a:pPr indent="0" lvl="0" marL="0" rtl="0" algn="l">
                <a:spcBef>
                  <a:spcPts val="0"/>
                </a:spcBef>
                <a:spcAft>
                  <a:spcPts val="0"/>
                </a:spcAft>
                <a:buNone/>
              </a:pPr>
              <a:r>
                <a:rPr b="1" lang="en" sz="1200">
                  <a:solidFill>
                    <a:srgbClr val="FFFFFF"/>
                  </a:solidFill>
                  <a:latin typeface="Montserrat"/>
                  <a:ea typeface="Montserrat"/>
                  <a:cs typeface="Montserrat"/>
                  <a:sym typeface="Montserrat"/>
                </a:rPr>
                <a:t>No need for</a:t>
              </a:r>
              <a:endParaRPr b="1" sz="1200">
                <a:solidFill>
                  <a:srgbClr val="FFFFFF"/>
                </a:solidFill>
                <a:latin typeface="Montserrat"/>
                <a:ea typeface="Montserrat"/>
                <a:cs typeface="Montserrat"/>
                <a:sym typeface="Montserrat"/>
              </a:endParaRPr>
            </a:p>
            <a:p>
              <a:pPr indent="0" lvl="0" marL="0" rtl="0" algn="l">
                <a:spcBef>
                  <a:spcPts val="0"/>
                </a:spcBef>
                <a:spcAft>
                  <a:spcPts val="0"/>
                </a:spcAft>
                <a:buNone/>
              </a:pPr>
              <a:r>
                <a:rPr lang="en" sz="800">
                  <a:solidFill>
                    <a:srgbClr val="FFFFFF"/>
                  </a:solidFill>
                  <a:latin typeface="Montserrat"/>
                  <a:ea typeface="Montserrat"/>
                  <a:cs typeface="Montserrat"/>
                  <a:sym typeface="Montserrat"/>
                </a:rPr>
                <a:t>airfields for takeoff and landing</a:t>
              </a:r>
              <a:endParaRPr sz="800">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1" sz="1200">
                <a:solidFill>
                  <a:srgbClr val="FFFFFF"/>
                </a:solidFill>
                <a:latin typeface="Montserrat"/>
                <a:ea typeface="Montserrat"/>
                <a:cs typeface="Montserrat"/>
                <a:sym typeface="Montserrat"/>
              </a:endParaRPr>
            </a:p>
          </p:txBody>
        </p:sp>
      </p:grpSp>
      <p:grpSp>
        <p:nvGrpSpPr>
          <p:cNvPr id="583" name="Google Shape;583;p44"/>
          <p:cNvGrpSpPr/>
          <p:nvPr/>
        </p:nvGrpSpPr>
        <p:grpSpPr>
          <a:xfrm>
            <a:off x="4635875" y="2208283"/>
            <a:ext cx="3222182" cy="1508506"/>
            <a:chOff x="4635908" y="2254004"/>
            <a:chExt cx="3222182" cy="1464000"/>
          </a:xfrm>
        </p:grpSpPr>
        <p:sp>
          <p:nvSpPr>
            <p:cNvPr id="584" name="Google Shape;584;p44"/>
            <p:cNvSpPr/>
            <p:nvPr/>
          </p:nvSpPr>
          <p:spPr>
            <a:xfrm>
              <a:off x="4635908" y="2268919"/>
              <a:ext cx="3222182" cy="120903"/>
            </a:xfrm>
            <a:custGeom>
              <a:rect b="b" l="l" r="r" t="t"/>
              <a:pathLst>
                <a:path extrusionOk="0" h="431797" w="8369303">
                  <a:moveTo>
                    <a:pt x="0" y="0"/>
                  </a:moveTo>
                  <a:lnTo>
                    <a:pt x="8369303" y="0"/>
                  </a:lnTo>
                  <a:lnTo>
                    <a:pt x="8369303" y="431797"/>
                  </a:lnTo>
                  <a:lnTo>
                    <a:pt x="0" y="431797"/>
                  </a:lnTo>
                  <a:lnTo>
                    <a:pt x="0" y="0"/>
                  </a:lnTo>
                  <a:close/>
                </a:path>
              </a:pathLst>
            </a:custGeom>
            <a:blipFill rotWithShape="1">
              <a:blip r:embed="rId11">
                <a:alphaModFix/>
              </a:blip>
              <a:stretch>
                <a:fillRect b="0" l="0" r="0" t="0"/>
              </a:stretch>
            </a:blipFill>
            <a:ln>
              <a:noFill/>
            </a:ln>
          </p:spPr>
        </p:sp>
        <p:sp>
          <p:nvSpPr>
            <p:cNvPr id="585" name="Google Shape;585;p44"/>
            <p:cNvSpPr/>
            <p:nvPr/>
          </p:nvSpPr>
          <p:spPr>
            <a:xfrm>
              <a:off x="4635908" y="2557168"/>
              <a:ext cx="3222182" cy="278512"/>
            </a:xfrm>
            <a:custGeom>
              <a:rect b="b" l="l" r="r" t="t"/>
              <a:pathLst>
                <a:path extrusionOk="0" h="863603" w="8369303">
                  <a:moveTo>
                    <a:pt x="0" y="0"/>
                  </a:moveTo>
                  <a:lnTo>
                    <a:pt x="8369303" y="0"/>
                  </a:lnTo>
                  <a:lnTo>
                    <a:pt x="8369303" y="863603"/>
                  </a:lnTo>
                  <a:lnTo>
                    <a:pt x="0" y="863603"/>
                  </a:lnTo>
                  <a:lnTo>
                    <a:pt x="0" y="0"/>
                  </a:lnTo>
                  <a:close/>
                </a:path>
              </a:pathLst>
            </a:custGeom>
            <a:blipFill rotWithShape="1">
              <a:blip r:embed="rId12">
                <a:alphaModFix/>
              </a:blip>
              <a:stretch>
                <a:fillRect b="0" l="0" r="0" t="0"/>
              </a:stretch>
            </a:blipFill>
            <a:ln>
              <a:noFill/>
            </a:ln>
          </p:spPr>
        </p:sp>
        <p:sp>
          <p:nvSpPr>
            <p:cNvPr id="586" name="Google Shape;586;p44"/>
            <p:cNvSpPr/>
            <p:nvPr/>
          </p:nvSpPr>
          <p:spPr>
            <a:xfrm>
              <a:off x="4635908" y="2993589"/>
              <a:ext cx="3222182" cy="282830"/>
            </a:xfrm>
            <a:custGeom>
              <a:rect b="b" l="l" r="r" t="t"/>
              <a:pathLst>
                <a:path extrusionOk="0" h="863603" w="8369303">
                  <a:moveTo>
                    <a:pt x="0" y="0"/>
                  </a:moveTo>
                  <a:lnTo>
                    <a:pt x="8369303" y="0"/>
                  </a:lnTo>
                  <a:lnTo>
                    <a:pt x="8369303" y="863603"/>
                  </a:lnTo>
                  <a:lnTo>
                    <a:pt x="0" y="863603"/>
                  </a:lnTo>
                  <a:lnTo>
                    <a:pt x="0" y="0"/>
                  </a:lnTo>
                  <a:close/>
                </a:path>
              </a:pathLst>
            </a:custGeom>
            <a:blipFill rotWithShape="1">
              <a:blip r:embed="rId12">
                <a:alphaModFix/>
              </a:blip>
              <a:stretch>
                <a:fillRect b="0" l="0" r="0" t="0"/>
              </a:stretch>
            </a:blipFill>
            <a:ln>
              <a:noFill/>
            </a:ln>
          </p:spPr>
        </p:sp>
        <p:sp>
          <p:nvSpPr>
            <p:cNvPr id="587" name="Google Shape;587;p44"/>
            <p:cNvSpPr/>
            <p:nvPr/>
          </p:nvSpPr>
          <p:spPr>
            <a:xfrm>
              <a:off x="4635908" y="3406047"/>
              <a:ext cx="3222182" cy="159765"/>
            </a:xfrm>
            <a:custGeom>
              <a:rect b="b" l="l" r="r" t="t"/>
              <a:pathLst>
                <a:path extrusionOk="0" h="431797" w="8369303">
                  <a:moveTo>
                    <a:pt x="0" y="0"/>
                  </a:moveTo>
                  <a:lnTo>
                    <a:pt x="8369303" y="0"/>
                  </a:lnTo>
                  <a:lnTo>
                    <a:pt x="8369303" y="431797"/>
                  </a:lnTo>
                  <a:lnTo>
                    <a:pt x="0" y="431797"/>
                  </a:lnTo>
                  <a:lnTo>
                    <a:pt x="0" y="0"/>
                  </a:lnTo>
                  <a:close/>
                </a:path>
              </a:pathLst>
            </a:custGeom>
            <a:blipFill rotWithShape="1">
              <a:blip r:embed="rId11">
                <a:alphaModFix/>
              </a:blip>
              <a:stretch>
                <a:fillRect b="0" l="0" r="0" t="0"/>
              </a:stretch>
            </a:blipFill>
            <a:ln>
              <a:noFill/>
            </a:ln>
          </p:spPr>
        </p:sp>
        <p:sp>
          <p:nvSpPr>
            <p:cNvPr id="588" name="Google Shape;588;p44"/>
            <p:cNvSpPr txBox="1"/>
            <p:nvPr/>
          </p:nvSpPr>
          <p:spPr>
            <a:xfrm>
              <a:off x="4721845" y="2254004"/>
              <a:ext cx="2165400" cy="1464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000">
                  <a:solidFill>
                    <a:srgbClr val="FFFFFF"/>
                  </a:solidFill>
                  <a:latin typeface="Montserrat"/>
                  <a:ea typeface="Montserrat"/>
                  <a:cs typeface="Montserrat"/>
                  <a:sym typeface="Montserrat"/>
                </a:rPr>
                <a:t>No fuel required at takeoff</a:t>
              </a:r>
              <a:endParaRPr b="1" sz="10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1000">
                <a:solidFill>
                  <a:srgbClr val="FFFFFF"/>
                </a:solidFill>
                <a:latin typeface="Montserrat"/>
                <a:ea typeface="Montserrat"/>
                <a:cs typeface="Montserrat"/>
                <a:sym typeface="Montserrat"/>
              </a:endParaRPr>
            </a:p>
            <a:p>
              <a:pPr indent="0" lvl="0" marL="0" rtl="0" algn="l">
                <a:spcBef>
                  <a:spcPts val="0"/>
                </a:spcBef>
                <a:spcAft>
                  <a:spcPts val="0"/>
                </a:spcAft>
                <a:buNone/>
              </a:pPr>
              <a:r>
                <a:rPr b="1" lang="en" sz="1000">
                  <a:solidFill>
                    <a:srgbClr val="FFFFFF"/>
                  </a:solidFill>
                  <a:latin typeface="Montserrat"/>
                  <a:ea typeface="Montserrat"/>
                  <a:cs typeface="Montserrat"/>
                  <a:sym typeface="Montserrat"/>
                </a:rPr>
                <a:t>Less impact</a:t>
              </a:r>
              <a:endParaRPr b="1" sz="1000">
                <a:solidFill>
                  <a:srgbClr val="FFFFFF"/>
                </a:solidFill>
                <a:latin typeface="Montserrat"/>
                <a:ea typeface="Montserrat"/>
                <a:cs typeface="Montserrat"/>
                <a:sym typeface="Montserrat"/>
              </a:endParaRPr>
            </a:p>
            <a:p>
              <a:pPr indent="0" lvl="0" marL="0" rtl="0" algn="l">
                <a:spcBef>
                  <a:spcPts val="0"/>
                </a:spcBef>
                <a:spcAft>
                  <a:spcPts val="0"/>
                </a:spcAft>
                <a:buNone/>
              </a:pPr>
              <a:r>
                <a:rPr lang="en" sz="1000">
                  <a:solidFill>
                    <a:srgbClr val="FFFFFF"/>
                  </a:solidFill>
                  <a:latin typeface="Montserrat"/>
                  <a:ea typeface="Montserrat"/>
                  <a:cs typeface="Montserrat"/>
                  <a:sym typeface="Montserrat"/>
                </a:rPr>
                <a:t>on the environment</a:t>
              </a:r>
              <a:endParaRPr sz="10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1000">
                <a:solidFill>
                  <a:srgbClr val="FFFFFF"/>
                </a:solidFill>
                <a:latin typeface="Montserrat"/>
                <a:ea typeface="Montserrat"/>
                <a:cs typeface="Montserrat"/>
                <a:sym typeface="Montserrat"/>
              </a:endParaRPr>
            </a:p>
            <a:p>
              <a:pPr indent="0" lvl="0" marL="0" rtl="0" algn="l">
                <a:spcBef>
                  <a:spcPts val="0"/>
                </a:spcBef>
                <a:spcAft>
                  <a:spcPts val="0"/>
                </a:spcAft>
                <a:buNone/>
              </a:pPr>
              <a:r>
                <a:rPr b="1" lang="en" sz="1000">
                  <a:solidFill>
                    <a:srgbClr val="FFFFFF"/>
                  </a:solidFill>
                  <a:latin typeface="Montserrat"/>
                  <a:ea typeface="Montserrat"/>
                  <a:cs typeface="Montserrat"/>
                  <a:sym typeface="Montserrat"/>
                </a:rPr>
                <a:t>Comfortable transportation</a:t>
              </a:r>
              <a:endParaRPr b="1" sz="1000">
                <a:solidFill>
                  <a:srgbClr val="FFFFFF"/>
                </a:solidFill>
                <a:latin typeface="Montserrat"/>
                <a:ea typeface="Montserrat"/>
                <a:cs typeface="Montserrat"/>
                <a:sym typeface="Montserrat"/>
              </a:endParaRPr>
            </a:p>
            <a:p>
              <a:pPr indent="0" lvl="0" marL="0" rtl="0" algn="l">
                <a:spcBef>
                  <a:spcPts val="0"/>
                </a:spcBef>
                <a:spcAft>
                  <a:spcPts val="0"/>
                </a:spcAft>
                <a:buNone/>
              </a:pPr>
              <a:r>
                <a:rPr lang="en" sz="800">
                  <a:solidFill>
                    <a:srgbClr val="FFFFFF"/>
                  </a:solidFill>
                  <a:latin typeface="Montserrat"/>
                  <a:ea typeface="Montserrat"/>
                  <a:cs typeface="Montserrat"/>
                  <a:sym typeface="Montserrat"/>
                </a:rPr>
                <a:t>with low noise and vibration levels</a:t>
              </a:r>
              <a:endParaRPr sz="8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1000">
                <a:solidFill>
                  <a:srgbClr val="FFFFFF"/>
                </a:solidFill>
                <a:latin typeface="Montserrat"/>
                <a:ea typeface="Montserrat"/>
                <a:cs typeface="Montserrat"/>
                <a:sym typeface="Montserrat"/>
              </a:endParaRPr>
            </a:p>
            <a:p>
              <a:pPr indent="0" lvl="0" marL="0" rtl="0" algn="l">
                <a:spcBef>
                  <a:spcPts val="0"/>
                </a:spcBef>
                <a:spcAft>
                  <a:spcPts val="0"/>
                </a:spcAft>
                <a:buNone/>
              </a:pPr>
              <a:r>
                <a:rPr b="1" lang="en" sz="1000">
                  <a:solidFill>
                    <a:srgbClr val="FFFFFF"/>
                  </a:solidFill>
                  <a:latin typeface="Montserrat"/>
                  <a:ea typeface="Montserrat"/>
                  <a:cs typeface="Montserrat"/>
                  <a:sym typeface="Montserrat"/>
                </a:rPr>
                <a:t>Safe lifting gas</a:t>
              </a:r>
              <a:endParaRPr b="1" sz="1000">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1" sz="1000">
                <a:solidFill>
                  <a:srgbClr val="FFFFFF"/>
                </a:solidFill>
                <a:latin typeface="Montserrat"/>
                <a:ea typeface="Montserrat"/>
                <a:cs typeface="Montserrat"/>
                <a:sym typeface="Montserrat"/>
              </a:endParaRPr>
            </a:p>
          </p:txBody>
        </p:sp>
      </p:grpSp>
      <p:grpSp>
        <p:nvGrpSpPr>
          <p:cNvPr id="589" name="Google Shape;589;p44"/>
          <p:cNvGrpSpPr/>
          <p:nvPr/>
        </p:nvGrpSpPr>
        <p:grpSpPr>
          <a:xfrm>
            <a:off x="4605622" y="352315"/>
            <a:ext cx="2775748" cy="415766"/>
            <a:chOff x="4605619" y="428502"/>
            <a:chExt cx="2775748" cy="336000"/>
          </a:xfrm>
        </p:grpSpPr>
        <p:sp>
          <p:nvSpPr>
            <p:cNvPr id="590" name="Google Shape;590;p44"/>
            <p:cNvSpPr/>
            <p:nvPr/>
          </p:nvSpPr>
          <p:spPr>
            <a:xfrm flipH="1">
              <a:off x="4605619" y="435501"/>
              <a:ext cx="4303" cy="306707"/>
            </a:xfrm>
            <a:custGeom>
              <a:rect b="b" l="l" r="r" t="t"/>
              <a:pathLst>
                <a:path extrusionOk="0" h="757301" w="11176">
                  <a:moveTo>
                    <a:pt x="0" y="0"/>
                  </a:moveTo>
                  <a:lnTo>
                    <a:pt x="0" y="757301"/>
                  </a:lnTo>
                  <a:lnTo>
                    <a:pt x="11176" y="757301"/>
                  </a:lnTo>
                  <a:lnTo>
                    <a:pt x="11176" y="0"/>
                  </a:lnTo>
                  <a:close/>
                </a:path>
              </a:pathLst>
            </a:custGeom>
            <a:solidFill>
              <a:srgbClr val="FFFFFF"/>
            </a:solidFill>
            <a:ln>
              <a:noFill/>
            </a:ln>
          </p:spPr>
        </p:sp>
        <p:sp>
          <p:nvSpPr>
            <p:cNvPr id="591" name="Google Shape;591;p44"/>
            <p:cNvSpPr txBox="1"/>
            <p:nvPr/>
          </p:nvSpPr>
          <p:spPr>
            <a:xfrm>
              <a:off x="4734166" y="428502"/>
              <a:ext cx="2647200" cy="33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900">
                  <a:solidFill>
                    <a:srgbClr val="FFFFFF"/>
                  </a:solidFill>
                  <a:latin typeface="Montserrat"/>
                  <a:ea typeface="Montserrat"/>
                  <a:cs typeface="Montserrat"/>
                  <a:sym typeface="Montserrat"/>
                </a:rPr>
                <a:t>We intend not to compete with other modes of transportation, but rather to establish a new and efficient industry</a:t>
              </a:r>
              <a:endParaRPr sz="600"/>
            </a:p>
          </p:txBody>
        </p:sp>
      </p:grpSp>
      <p:sp>
        <p:nvSpPr>
          <p:cNvPr id="592" name="Google Shape;592;p44"/>
          <p:cNvSpPr txBox="1"/>
          <p:nvPr/>
        </p:nvSpPr>
        <p:spPr>
          <a:xfrm>
            <a:off x="669200" y="4784750"/>
            <a:ext cx="2973900" cy="323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SOLARGROUP is an innovative service for micro-investors.</a:t>
            </a:r>
            <a:endParaRPr sz="7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This video was created using AI</a:t>
            </a:r>
            <a:endParaRPr sz="700">
              <a:solidFill>
                <a:schemeClr val="lt1"/>
              </a:solidFill>
              <a:latin typeface="Montserrat"/>
              <a:ea typeface="Montserrat"/>
              <a:cs typeface="Montserrat"/>
              <a:sym typeface="Montserrat"/>
            </a:endParaRPr>
          </a:p>
          <a:p>
            <a:pPr indent="0" lvl="0" marL="0" marR="0" rtl="0" algn="l">
              <a:lnSpc>
                <a:spcPct val="117909"/>
              </a:lnSpc>
              <a:spcBef>
                <a:spcPts val="0"/>
              </a:spcBef>
              <a:spcAft>
                <a:spcPts val="0"/>
              </a:spcAft>
              <a:buNone/>
            </a:pPr>
            <a:r>
              <a:t/>
            </a:r>
            <a:endParaRPr sz="700">
              <a:solidFill>
                <a:srgbClr val="FFFFFF"/>
              </a:solidFill>
              <a:latin typeface="Montserrat"/>
              <a:ea typeface="Montserrat"/>
              <a:cs typeface="Montserrat"/>
              <a:sym typeface="Montserrat"/>
            </a:endParaRPr>
          </a:p>
        </p:txBody>
      </p:sp>
      <p:sp>
        <p:nvSpPr>
          <p:cNvPr id="593" name="Google Shape;593;p44"/>
          <p:cNvSpPr/>
          <p:nvPr/>
        </p:nvSpPr>
        <p:spPr>
          <a:xfrm>
            <a:off x="4115623" y="3192142"/>
            <a:ext cx="4684140" cy="1949347"/>
          </a:xfrm>
          <a:custGeom>
            <a:rect b="b" l="l" r="r" t="t"/>
            <a:pathLst>
              <a:path extrusionOk="0" h="4559875" w="12166597">
                <a:moveTo>
                  <a:pt x="0" y="0"/>
                </a:moveTo>
                <a:lnTo>
                  <a:pt x="12166596" y="0"/>
                </a:lnTo>
                <a:lnTo>
                  <a:pt x="12166596" y="4559875"/>
                </a:lnTo>
                <a:lnTo>
                  <a:pt x="0" y="4559875"/>
                </a:lnTo>
                <a:lnTo>
                  <a:pt x="0" y="0"/>
                </a:lnTo>
                <a:close/>
              </a:path>
            </a:pathLst>
          </a:custGeom>
          <a:blipFill rotWithShape="1">
            <a:blip r:embed="rId13">
              <a:alphaModFix amt="68000"/>
            </a:blip>
            <a:stretch>
              <a:fillRect b="-7783" l="0" r="0" t="0"/>
            </a:stretch>
          </a:blipFill>
          <a:ln>
            <a:noFill/>
          </a:ln>
        </p:spPr>
      </p:sp>
    </p:spTree>
  </p:cSld>
  <p:clrMapOvr>
    <a:masterClrMapping/>
  </p:clrMapOvr>
  <p:transition spd="med">
    <p:push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568"/>
                                        </p:tgtEl>
                                        <p:attrNameLst>
                                          <p:attrName>style.visibility</p:attrName>
                                        </p:attrNameLst>
                                      </p:cBhvr>
                                      <p:to>
                                        <p:strVal val="visible"/>
                                      </p:to>
                                    </p:set>
                                    <p:anim calcmode="lin" valueType="num">
                                      <p:cBhvr additive="base">
                                        <p:cTn dur="400"/>
                                        <p:tgtEl>
                                          <p:spTgt spid="568"/>
                                        </p:tgtEl>
                                        <p:attrNameLst>
                                          <p:attrName>ppt_x</p:attrName>
                                        </p:attrNameLst>
                                      </p:cBhvr>
                                      <p:tavLst>
                                        <p:tav fmla="" tm="0">
                                          <p:val>
                                            <p:strVal val="#ppt_x-1"/>
                                          </p:val>
                                        </p:tav>
                                        <p:tav fmla="" tm="100000">
                                          <p:val>
                                            <p:strVal val="#ppt_x"/>
                                          </p:val>
                                        </p:tav>
                                      </p:tavLst>
                                    </p:anim>
                                  </p:childTnLst>
                                </p:cTn>
                              </p:par>
                            </p:childTnLst>
                          </p:cTn>
                        </p:par>
                        <p:par>
                          <p:cTn fill="hold">
                            <p:stCondLst>
                              <p:cond delay="400"/>
                            </p:stCondLst>
                            <p:childTnLst>
                              <p:par>
                                <p:cTn fill="hold" nodeType="afterEffect" presetClass="entr" presetID="2" presetSubtype="2">
                                  <p:stCondLst>
                                    <p:cond delay="0"/>
                                  </p:stCondLst>
                                  <p:childTnLst>
                                    <p:set>
                                      <p:cBhvr>
                                        <p:cTn dur="1" fill="hold">
                                          <p:stCondLst>
                                            <p:cond delay="0"/>
                                          </p:stCondLst>
                                        </p:cTn>
                                        <p:tgtEl>
                                          <p:spTgt spid="589"/>
                                        </p:tgtEl>
                                        <p:attrNameLst>
                                          <p:attrName>style.visibility</p:attrName>
                                        </p:attrNameLst>
                                      </p:cBhvr>
                                      <p:to>
                                        <p:strVal val="visible"/>
                                      </p:to>
                                    </p:set>
                                    <p:anim calcmode="lin" valueType="num">
                                      <p:cBhvr additive="base">
                                        <p:cTn dur="500"/>
                                        <p:tgtEl>
                                          <p:spTgt spid="589"/>
                                        </p:tgtEl>
                                        <p:attrNameLst>
                                          <p:attrName>ppt_x</p:attrName>
                                        </p:attrNameLst>
                                      </p:cBhvr>
                                      <p:tavLst>
                                        <p:tav fmla="" tm="0">
                                          <p:val>
                                            <p:strVal val="#ppt_x+1"/>
                                          </p:val>
                                        </p:tav>
                                        <p:tav fmla="" tm="100000">
                                          <p:val>
                                            <p:strVal val="#ppt_x"/>
                                          </p:val>
                                        </p:tav>
                                      </p:tavLst>
                                    </p:anim>
                                  </p:childTnLst>
                                </p:cTn>
                              </p:par>
                            </p:childTnLst>
                          </p:cTn>
                        </p:par>
                        <p:par>
                          <p:cTn fill="hold">
                            <p:stCondLst>
                              <p:cond delay="900"/>
                            </p:stCondLst>
                            <p:childTnLst>
                              <p:par>
                                <p:cTn fill="hold" nodeType="afterEffect" presetClass="entr" presetID="2" presetSubtype="8">
                                  <p:stCondLst>
                                    <p:cond delay="0"/>
                                  </p:stCondLst>
                                  <p:childTnLst>
                                    <p:set>
                                      <p:cBhvr>
                                        <p:cTn dur="1" fill="hold">
                                          <p:stCondLst>
                                            <p:cond delay="0"/>
                                          </p:stCondLst>
                                        </p:cTn>
                                        <p:tgtEl>
                                          <p:spTgt spid="576"/>
                                        </p:tgtEl>
                                        <p:attrNameLst>
                                          <p:attrName>style.visibility</p:attrName>
                                        </p:attrNameLst>
                                      </p:cBhvr>
                                      <p:to>
                                        <p:strVal val="visible"/>
                                      </p:to>
                                    </p:set>
                                    <p:anim calcmode="lin" valueType="num">
                                      <p:cBhvr additive="base">
                                        <p:cTn dur="500"/>
                                        <p:tgtEl>
                                          <p:spTgt spid="576"/>
                                        </p:tgtEl>
                                        <p:attrNameLst>
                                          <p:attrName>ppt_x</p:attrName>
                                        </p:attrNameLst>
                                      </p:cBhvr>
                                      <p:tavLst>
                                        <p:tav fmla="" tm="0">
                                          <p:val>
                                            <p:strVal val="#ppt_x-1"/>
                                          </p:val>
                                        </p:tav>
                                        <p:tav fmla="" tm="100000">
                                          <p:val>
                                            <p:strVal val="#ppt_x"/>
                                          </p:val>
                                        </p:tav>
                                      </p:tavLst>
                                    </p:anim>
                                  </p:childTnLst>
                                </p:cTn>
                              </p:par>
                            </p:childTnLst>
                          </p:cTn>
                        </p:par>
                        <p:par>
                          <p:cTn fill="hold">
                            <p:stCondLst>
                              <p:cond delay="1400"/>
                            </p:stCondLst>
                            <p:childTnLst>
                              <p:par>
                                <p:cTn fill="hold" nodeType="afterEffect" presetClass="entr" presetID="10" presetSubtype="0">
                                  <p:stCondLst>
                                    <p:cond delay="0"/>
                                  </p:stCondLst>
                                  <p:childTnLst>
                                    <p:set>
                                      <p:cBhvr>
                                        <p:cTn dur="1" fill="hold">
                                          <p:stCondLst>
                                            <p:cond delay="0"/>
                                          </p:stCondLst>
                                        </p:cTn>
                                        <p:tgtEl>
                                          <p:spTgt spid="573"/>
                                        </p:tgtEl>
                                        <p:attrNameLst>
                                          <p:attrName>style.visibility</p:attrName>
                                        </p:attrNameLst>
                                      </p:cBhvr>
                                      <p:to>
                                        <p:strVal val="visible"/>
                                      </p:to>
                                    </p:set>
                                    <p:animEffect filter="fade" transition="in">
                                      <p:cBhvr>
                                        <p:cTn dur="1000"/>
                                        <p:tgtEl>
                                          <p:spTgt spid="573"/>
                                        </p:tgtEl>
                                      </p:cBhvr>
                                    </p:animEffect>
                                  </p:childTnLst>
                                </p:cTn>
                              </p:par>
                            </p:childTnLst>
                          </p:cTn>
                        </p:par>
                        <p:par>
                          <p:cTn fill="hold">
                            <p:stCondLst>
                              <p:cond delay="2400"/>
                            </p:stCondLst>
                            <p:childTnLst>
                              <p:par>
                                <p:cTn fill="hold" nodeType="afterEffect" presetClass="entr" presetID="2" presetSubtype="8">
                                  <p:stCondLst>
                                    <p:cond delay="0"/>
                                  </p:stCondLst>
                                  <p:childTnLst>
                                    <p:set>
                                      <p:cBhvr>
                                        <p:cTn dur="1" fill="hold">
                                          <p:stCondLst>
                                            <p:cond delay="0"/>
                                          </p:stCondLst>
                                        </p:cTn>
                                        <p:tgtEl>
                                          <p:spTgt spid="577"/>
                                        </p:tgtEl>
                                        <p:attrNameLst>
                                          <p:attrName>style.visibility</p:attrName>
                                        </p:attrNameLst>
                                      </p:cBhvr>
                                      <p:to>
                                        <p:strVal val="visible"/>
                                      </p:to>
                                    </p:set>
                                    <p:anim calcmode="lin" valueType="num">
                                      <p:cBhvr additive="base">
                                        <p:cTn dur="500"/>
                                        <p:tgtEl>
                                          <p:spTgt spid="577"/>
                                        </p:tgtEl>
                                        <p:attrNameLst>
                                          <p:attrName>ppt_x</p:attrName>
                                        </p:attrNameLst>
                                      </p:cBhvr>
                                      <p:tavLst>
                                        <p:tav fmla="" tm="0">
                                          <p:val>
                                            <p:strVal val="#ppt_x-1"/>
                                          </p:val>
                                        </p:tav>
                                        <p:tav fmla="" tm="100000">
                                          <p:val>
                                            <p:strVal val="#ppt_x"/>
                                          </p:val>
                                        </p:tav>
                                      </p:tavLst>
                                    </p:anim>
                                  </p:childTnLst>
                                </p:cTn>
                              </p:par>
                            </p:childTnLst>
                          </p:cTn>
                        </p:par>
                        <p:par>
                          <p:cTn fill="hold">
                            <p:stCondLst>
                              <p:cond delay="2900"/>
                            </p:stCondLst>
                            <p:childTnLst>
                              <p:par>
                                <p:cTn fill="hold" nodeType="afterEffect" presetClass="entr" presetID="2" presetSubtype="8">
                                  <p:stCondLst>
                                    <p:cond delay="0"/>
                                  </p:stCondLst>
                                  <p:childTnLst>
                                    <p:set>
                                      <p:cBhvr>
                                        <p:cTn dur="1" fill="hold">
                                          <p:stCondLst>
                                            <p:cond delay="0"/>
                                          </p:stCondLst>
                                        </p:cTn>
                                        <p:tgtEl>
                                          <p:spTgt spid="575"/>
                                        </p:tgtEl>
                                        <p:attrNameLst>
                                          <p:attrName>style.visibility</p:attrName>
                                        </p:attrNameLst>
                                      </p:cBhvr>
                                      <p:to>
                                        <p:strVal val="visible"/>
                                      </p:to>
                                    </p:set>
                                    <p:anim calcmode="lin" valueType="num">
                                      <p:cBhvr additive="base">
                                        <p:cTn dur="600"/>
                                        <p:tgtEl>
                                          <p:spTgt spid="575"/>
                                        </p:tgtEl>
                                        <p:attrNameLst>
                                          <p:attrName>ppt_x</p:attrName>
                                        </p:attrNameLst>
                                      </p:cBhvr>
                                      <p:tavLst>
                                        <p:tav fmla="" tm="0">
                                          <p:val>
                                            <p:strVal val="#ppt_x-1"/>
                                          </p:val>
                                        </p:tav>
                                        <p:tav fmla="" tm="100000">
                                          <p:val>
                                            <p:strVal val="#ppt_x"/>
                                          </p:val>
                                        </p:tav>
                                      </p:tavLst>
                                    </p:anim>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574"/>
                                        </p:tgtEl>
                                        <p:attrNameLst>
                                          <p:attrName>style.visibility</p:attrName>
                                        </p:attrNameLst>
                                      </p:cBhvr>
                                      <p:to>
                                        <p:strVal val="visible"/>
                                      </p:to>
                                    </p:set>
                                    <p:animEffect filter="fade" transition="in">
                                      <p:cBhvr>
                                        <p:cTn dur="1000"/>
                                        <p:tgtEl>
                                          <p:spTgt spid="574"/>
                                        </p:tgtEl>
                                      </p:cBhvr>
                                    </p:animEffect>
                                  </p:childTnLst>
                                </p:cTn>
                              </p:par>
                            </p:childTnLst>
                          </p:cTn>
                        </p:par>
                        <p:par>
                          <p:cTn fill="hold">
                            <p:stCondLst>
                              <p:cond delay="4500"/>
                            </p:stCondLst>
                            <p:childTnLst>
                              <p:par>
                                <p:cTn fill="hold" nodeType="afterEffect" presetClass="entr" presetID="2" presetSubtype="2">
                                  <p:stCondLst>
                                    <p:cond delay="0"/>
                                  </p:stCondLst>
                                  <p:childTnLst>
                                    <p:set>
                                      <p:cBhvr>
                                        <p:cTn dur="1" fill="hold">
                                          <p:stCondLst>
                                            <p:cond delay="0"/>
                                          </p:stCondLst>
                                        </p:cTn>
                                        <p:tgtEl>
                                          <p:spTgt spid="583"/>
                                        </p:tgtEl>
                                        <p:attrNameLst>
                                          <p:attrName>style.visibility</p:attrName>
                                        </p:attrNameLst>
                                      </p:cBhvr>
                                      <p:to>
                                        <p:strVal val="visible"/>
                                      </p:to>
                                    </p:set>
                                    <p:anim calcmode="lin" valueType="num">
                                      <p:cBhvr additive="base">
                                        <p:cTn dur="500"/>
                                        <p:tgtEl>
                                          <p:spTgt spid="583"/>
                                        </p:tgtEl>
                                        <p:attrNameLst>
                                          <p:attrName>ppt_x</p:attrName>
                                        </p:attrNameLst>
                                      </p:cBhvr>
                                      <p:tavLst>
                                        <p:tav fmla="" tm="0">
                                          <p:val>
                                            <p:strVal val="#ppt_x+1"/>
                                          </p:val>
                                        </p:tav>
                                        <p:tav fmla="" tm="100000">
                                          <p:val>
                                            <p:strVal val="#ppt_x"/>
                                          </p:val>
                                        </p:tav>
                                      </p:tavLst>
                                    </p:anim>
                                  </p:childTnLst>
                                </p:cTn>
                              </p:par>
                            </p:childTnLst>
                          </p:cTn>
                        </p:par>
                        <p:par>
                          <p:cTn fill="hold">
                            <p:stCondLst>
                              <p:cond delay="5000"/>
                            </p:stCondLst>
                            <p:childTnLst>
                              <p:par>
                                <p:cTn fill="hold" nodeType="afterEffect" presetClass="entr" presetID="2" presetSubtype="8">
                                  <p:stCondLst>
                                    <p:cond delay="0"/>
                                  </p:stCondLst>
                                  <p:childTnLst>
                                    <p:set>
                                      <p:cBhvr>
                                        <p:cTn dur="1" fill="hold">
                                          <p:stCondLst>
                                            <p:cond delay="0"/>
                                          </p:stCondLst>
                                        </p:cTn>
                                        <p:tgtEl>
                                          <p:spTgt spid="592"/>
                                        </p:tgtEl>
                                        <p:attrNameLst>
                                          <p:attrName>style.visibility</p:attrName>
                                        </p:attrNameLst>
                                      </p:cBhvr>
                                      <p:to>
                                        <p:strVal val="visible"/>
                                      </p:to>
                                    </p:set>
                                    <p:anim calcmode="lin" valueType="num">
                                      <p:cBhvr additive="base">
                                        <p:cTn dur="500"/>
                                        <p:tgtEl>
                                          <p:spTgt spid="59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1216"/>
        </a:solidFill>
      </p:bgPr>
    </p:bg>
    <p:spTree>
      <p:nvGrpSpPr>
        <p:cNvPr id="597" name="Shape 597"/>
        <p:cNvGrpSpPr/>
        <p:nvPr/>
      </p:nvGrpSpPr>
      <p:grpSpPr>
        <a:xfrm>
          <a:off x="0" y="0"/>
          <a:ext cx="0" cy="0"/>
          <a:chOff x="0" y="0"/>
          <a:chExt cx="0" cy="0"/>
        </a:xfrm>
      </p:grpSpPr>
      <p:sp>
        <p:nvSpPr>
          <p:cNvPr id="598" name="Google Shape;598;p45"/>
          <p:cNvSpPr/>
          <p:nvPr/>
        </p:nvSpPr>
        <p:spPr>
          <a:xfrm>
            <a:off x="0" y="0"/>
            <a:ext cx="9142856" cy="5139490"/>
          </a:xfrm>
          <a:custGeom>
            <a:rect b="b" l="l" r="r" t="t"/>
            <a:pathLst>
              <a:path extrusionOk="0" h="12022198" w="21386797">
                <a:moveTo>
                  <a:pt x="0" y="0"/>
                </a:moveTo>
                <a:lnTo>
                  <a:pt x="21386797" y="0"/>
                </a:lnTo>
                <a:lnTo>
                  <a:pt x="21386797" y="12022198"/>
                </a:lnTo>
                <a:lnTo>
                  <a:pt x="0" y="12022198"/>
                </a:lnTo>
                <a:lnTo>
                  <a:pt x="0" y="0"/>
                </a:lnTo>
                <a:close/>
              </a:path>
            </a:pathLst>
          </a:custGeom>
          <a:blipFill rotWithShape="1">
            <a:blip r:embed="rId3">
              <a:alphaModFix/>
            </a:blip>
            <a:stretch>
              <a:fillRect b="-2353" l="-2929" r="-2174" t="-2752"/>
            </a:stretch>
          </a:blipFill>
          <a:ln>
            <a:noFill/>
          </a:ln>
        </p:spPr>
      </p:sp>
      <p:sp>
        <p:nvSpPr>
          <p:cNvPr id="599" name="Google Shape;599;p45"/>
          <p:cNvSpPr/>
          <p:nvPr/>
        </p:nvSpPr>
        <p:spPr>
          <a:xfrm>
            <a:off x="3152509" y="1187153"/>
            <a:ext cx="5427345" cy="3290126"/>
          </a:xfrm>
          <a:custGeom>
            <a:rect b="b" l="l" r="r" t="t"/>
            <a:pathLst>
              <a:path extrusionOk="0" h="7696200" w="14097000">
                <a:moveTo>
                  <a:pt x="0" y="0"/>
                </a:moveTo>
                <a:lnTo>
                  <a:pt x="14097000" y="0"/>
                </a:lnTo>
                <a:lnTo>
                  <a:pt x="14097000" y="7696200"/>
                </a:lnTo>
                <a:lnTo>
                  <a:pt x="0" y="7696200"/>
                </a:lnTo>
                <a:lnTo>
                  <a:pt x="0" y="0"/>
                </a:lnTo>
                <a:close/>
              </a:path>
            </a:pathLst>
          </a:custGeom>
          <a:blipFill rotWithShape="1">
            <a:blip r:embed="rId4">
              <a:alphaModFix/>
            </a:blip>
            <a:stretch>
              <a:fillRect b="0" l="0" r="0" t="0"/>
            </a:stretch>
          </a:blipFill>
          <a:ln>
            <a:noFill/>
          </a:ln>
        </p:spPr>
      </p:sp>
      <p:sp>
        <p:nvSpPr>
          <p:cNvPr id="600" name="Google Shape;600;p45"/>
          <p:cNvSpPr/>
          <p:nvPr/>
        </p:nvSpPr>
        <p:spPr>
          <a:xfrm>
            <a:off x="876915" y="1881150"/>
            <a:ext cx="1481519" cy="1645063"/>
          </a:xfrm>
          <a:custGeom>
            <a:rect b="b" l="l" r="r" t="t"/>
            <a:pathLst>
              <a:path extrusionOk="0" h="3848100" w="3848100">
                <a:moveTo>
                  <a:pt x="0" y="0"/>
                </a:moveTo>
                <a:lnTo>
                  <a:pt x="3848100" y="0"/>
                </a:lnTo>
                <a:lnTo>
                  <a:pt x="3848100" y="3848100"/>
                </a:lnTo>
                <a:lnTo>
                  <a:pt x="0" y="3848100"/>
                </a:lnTo>
                <a:lnTo>
                  <a:pt x="0" y="0"/>
                </a:lnTo>
                <a:close/>
              </a:path>
            </a:pathLst>
          </a:custGeom>
          <a:blipFill rotWithShape="1">
            <a:blip r:embed="rId5">
              <a:alphaModFix/>
            </a:blip>
            <a:stretch>
              <a:fillRect b="0" l="0" r="0" t="0"/>
            </a:stretch>
          </a:blipFill>
          <a:ln>
            <a:noFill/>
          </a:ln>
        </p:spPr>
      </p:sp>
      <p:sp>
        <p:nvSpPr>
          <p:cNvPr id="601" name="Google Shape;601;p45"/>
          <p:cNvSpPr txBox="1"/>
          <p:nvPr/>
        </p:nvSpPr>
        <p:spPr>
          <a:xfrm>
            <a:off x="671974" y="380875"/>
            <a:ext cx="3551700" cy="1015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3300">
                <a:solidFill>
                  <a:srgbClr val="FFFFFF"/>
                </a:solidFill>
                <a:latin typeface="Montserrat"/>
                <a:ea typeface="Montserrat"/>
                <a:cs typeface="Montserrat"/>
                <a:sym typeface="Montserrat"/>
              </a:rPr>
              <a:t>UNIQUE TECHNOLOGIES</a:t>
            </a:r>
            <a:endParaRPr sz="600"/>
          </a:p>
        </p:txBody>
      </p:sp>
      <p:grpSp>
        <p:nvGrpSpPr>
          <p:cNvPr id="602" name="Google Shape;602;p45"/>
          <p:cNvGrpSpPr/>
          <p:nvPr/>
        </p:nvGrpSpPr>
        <p:grpSpPr>
          <a:xfrm>
            <a:off x="671975" y="1506806"/>
            <a:ext cx="2850577" cy="462908"/>
            <a:chOff x="671975" y="1430606"/>
            <a:chExt cx="2850577" cy="462908"/>
          </a:xfrm>
        </p:grpSpPr>
        <p:sp>
          <p:nvSpPr>
            <p:cNvPr id="603" name="Google Shape;603;p45"/>
            <p:cNvSpPr/>
            <p:nvPr/>
          </p:nvSpPr>
          <p:spPr>
            <a:xfrm>
              <a:off x="671975" y="1430606"/>
              <a:ext cx="2850577" cy="461010"/>
            </a:xfrm>
            <a:custGeom>
              <a:rect b="b" l="l" r="r" t="t"/>
              <a:pathLst>
                <a:path extrusionOk="0" h="762000" w="7404097">
                  <a:moveTo>
                    <a:pt x="0" y="0"/>
                  </a:moveTo>
                  <a:lnTo>
                    <a:pt x="7404097" y="0"/>
                  </a:lnTo>
                  <a:lnTo>
                    <a:pt x="7404097" y="762000"/>
                  </a:lnTo>
                  <a:lnTo>
                    <a:pt x="0" y="762000"/>
                  </a:lnTo>
                  <a:lnTo>
                    <a:pt x="0" y="0"/>
                  </a:lnTo>
                  <a:close/>
                </a:path>
              </a:pathLst>
            </a:custGeom>
            <a:blipFill rotWithShape="1">
              <a:blip r:embed="rId6">
                <a:alphaModFix/>
              </a:blip>
              <a:stretch>
                <a:fillRect b="0" l="0" r="0" t="0"/>
              </a:stretch>
            </a:blipFill>
            <a:ln>
              <a:noFill/>
            </a:ln>
          </p:spPr>
        </p:sp>
        <p:sp>
          <p:nvSpPr>
            <p:cNvPr id="604" name="Google Shape;604;p45"/>
            <p:cNvSpPr txBox="1"/>
            <p:nvPr/>
          </p:nvSpPr>
          <p:spPr>
            <a:xfrm>
              <a:off x="812442" y="1431814"/>
              <a:ext cx="2357100" cy="4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1000">
                  <a:solidFill>
                    <a:srgbClr val="FFFFFF"/>
                  </a:solidFill>
                  <a:latin typeface="Montserrat"/>
                  <a:ea typeface="Montserrat"/>
                  <a:cs typeface="Montserrat"/>
                  <a:sym typeface="Montserrat"/>
                </a:rPr>
                <a:t>15 patents that are considered breakthroughs in the field of airship construction and operation</a:t>
              </a:r>
              <a:endParaRPr sz="600"/>
            </a:p>
          </p:txBody>
        </p:sp>
      </p:grpSp>
      <p:grpSp>
        <p:nvGrpSpPr>
          <p:cNvPr id="605" name="Google Shape;605;p45"/>
          <p:cNvGrpSpPr/>
          <p:nvPr/>
        </p:nvGrpSpPr>
        <p:grpSpPr>
          <a:xfrm>
            <a:off x="4427296" y="416270"/>
            <a:ext cx="1642872" cy="1295741"/>
            <a:chOff x="4427296" y="416270"/>
            <a:chExt cx="1642872" cy="1295741"/>
          </a:xfrm>
        </p:grpSpPr>
        <p:sp>
          <p:nvSpPr>
            <p:cNvPr id="606" name="Google Shape;606;p45"/>
            <p:cNvSpPr/>
            <p:nvPr/>
          </p:nvSpPr>
          <p:spPr>
            <a:xfrm>
              <a:off x="5610722" y="1500188"/>
              <a:ext cx="191113" cy="211823"/>
            </a:xfrm>
            <a:custGeom>
              <a:rect b="b" l="l" r="r" t="t"/>
              <a:pathLst>
                <a:path extrusionOk="0" h="495300" w="495300">
                  <a:moveTo>
                    <a:pt x="0" y="0"/>
                  </a:moveTo>
                  <a:lnTo>
                    <a:pt x="495300" y="0"/>
                  </a:lnTo>
                  <a:lnTo>
                    <a:pt x="495300" y="495300"/>
                  </a:lnTo>
                  <a:lnTo>
                    <a:pt x="0" y="495300"/>
                  </a:lnTo>
                  <a:lnTo>
                    <a:pt x="0" y="0"/>
                  </a:lnTo>
                  <a:close/>
                </a:path>
              </a:pathLst>
            </a:custGeom>
            <a:blipFill rotWithShape="1">
              <a:blip r:embed="rId7">
                <a:alphaModFix/>
              </a:blip>
              <a:stretch>
                <a:fillRect b="0" l="0" r="0" t="0"/>
              </a:stretch>
            </a:blipFill>
            <a:ln>
              <a:noFill/>
            </a:ln>
          </p:spPr>
        </p:sp>
        <p:sp>
          <p:nvSpPr>
            <p:cNvPr id="607" name="Google Shape;607;p45"/>
            <p:cNvSpPr/>
            <p:nvPr/>
          </p:nvSpPr>
          <p:spPr>
            <a:xfrm>
              <a:off x="5631627" y="1523355"/>
              <a:ext cx="147256" cy="163214"/>
            </a:xfrm>
            <a:custGeom>
              <a:rect b="b" l="l" r="r" t="t"/>
              <a:pathLst>
                <a:path extrusionOk="0" h="381638" w="381638">
                  <a:moveTo>
                    <a:pt x="0" y="0"/>
                  </a:moveTo>
                  <a:lnTo>
                    <a:pt x="381639" y="0"/>
                  </a:lnTo>
                  <a:lnTo>
                    <a:pt x="381639" y="381638"/>
                  </a:lnTo>
                  <a:lnTo>
                    <a:pt x="0" y="381638"/>
                  </a:lnTo>
                  <a:lnTo>
                    <a:pt x="0" y="0"/>
                  </a:lnTo>
                  <a:close/>
                </a:path>
              </a:pathLst>
            </a:custGeom>
            <a:blipFill rotWithShape="1">
              <a:blip r:embed="rId8">
                <a:alphaModFix/>
              </a:blip>
              <a:stretch>
                <a:fillRect b="0" l="0" r="0" t="0"/>
              </a:stretch>
            </a:blipFill>
            <a:ln>
              <a:noFill/>
            </a:ln>
          </p:spPr>
        </p:sp>
        <p:sp>
          <p:nvSpPr>
            <p:cNvPr id="608" name="Google Shape;608;p45"/>
            <p:cNvSpPr/>
            <p:nvPr/>
          </p:nvSpPr>
          <p:spPr>
            <a:xfrm>
              <a:off x="5700957" y="1009651"/>
              <a:ext cx="9802" cy="592017"/>
            </a:xfrm>
            <a:custGeom>
              <a:rect b="b" l="l" r="r" t="t"/>
              <a:pathLst>
                <a:path extrusionOk="0" h="1384300" w="25400">
                  <a:moveTo>
                    <a:pt x="0" y="1384300"/>
                  </a:moveTo>
                  <a:lnTo>
                    <a:pt x="25400" y="1384300"/>
                  </a:lnTo>
                  <a:lnTo>
                    <a:pt x="25400" y="0"/>
                  </a:lnTo>
                  <a:lnTo>
                    <a:pt x="0" y="0"/>
                  </a:lnTo>
                  <a:lnTo>
                    <a:pt x="0" y="1384300"/>
                  </a:lnTo>
                  <a:close/>
                </a:path>
              </a:pathLst>
            </a:custGeom>
            <a:solidFill>
              <a:srgbClr val="FFFFFF"/>
            </a:solidFill>
            <a:ln>
              <a:noFill/>
            </a:ln>
          </p:spPr>
        </p:sp>
        <p:grpSp>
          <p:nvGrpSpPr>
            <p:cNvPr id="609" name="Google Shape;609;p45"/>
            <p:cNvGrpSpPr/>
            <p:nvPr/>
          </p:nvGrpSpPr>
          <p:grpSpPr>
            <a:xfrm>
              <a:off x="4427296" y="416270"/>
              <a:ext cx="1642872" cy="787240"/>
              <a:chOff x="4427296" y="416270"/>
              <a:chExt cx="1642872" cy="787240"/>
            </a:xfrm>
          </p:grpSpPr>
          <p:sp>
            <p:nvSpPr>
              <p:cNvPr id="610" name="Google Shape;610;p45"/>
              <p:cNvSpPr/>
              <p:nvPr/>
            </p:nvSpPr>
            <p:spPr>
              <a:xfrm>
                <a:off x="4427296" y="416270"/>
                <a:ext cx="1642872" cy="787240"/>
              </a:xfrm>
              <a:custGeom>
                <a:rect b="b" l="l" r="r" t="t"/>
                <a:pathLst>
                  <a:path extrusionOk="0" h="1841497" w="4267200">
                    <a:moveTo>
                      <a:pt x="0" y="0"/>
                    </a:moveTo>
                    <a:lnTo>
                      <a:pt x="4267200" y="0"/>
                    </a:lnTo>
                    <a:lnTo>
                      <a:pt x="4267200" y="1841497"/>
                    </a:lnTo>
                    <a:lnTo>
                      <a:pt x="0" y="1841497"/>
                    </a:lnTo>
                    <a:lnTo>
                      <a:pt x="0" y="0"/>
                    </a:lnTo>
                    <a:close/>
                  </a:path>
                </a:pathLst>
              </a:custGeom>
              <a:blipFill rotWithShape="1">
                <a:blip r:embed="rId9">
                  <a:alphaModFix/>
                </a:blip>
                <a:stretch>
                  <a:fillRect b="0" l="0" r="0" t="0"/>
                </a:stretch>
              </a:blipFill>
              <a:ln>
                <a:noFill/>
              </a:ln>
            </p:spPr>
          </p:sp>
          <p:sp>
            <p:nvSpPr>
              <p:cNvPr id="611" name="Google Shape;611;p45"/>
              <p:cNvSpPr txBox="1"/>
              <p:nvPr/>
            </p:nvSpPr>
            <p:spPr>
              <a:xfrm>
                <a:off x="4581246" y="502096"/>
                <a:ext cx="13350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800">
                    <a:solidFill>
                      <a:srgbClr val="FFFFFF"/>
                    </a:solidFill>
                    <a:latin typeface="Montserrat"/>
                    <a:ea typeface="Montserrat"/>
                    <a:cs typeface="Montserrat"/>
                    <a:sym typeface="Montserrat"/>
                  </a:rPr>
                  <a:t>Provide conditions for year-round long-duration non-stop flights in all weathers</a:t>
                </a:r>
                <a:endParaRPr sz="600"/>
              </a:p>
            </p:txBody>
          </p:sp>
        </p:grpSp>
      </p:grpSp>
      <p:grpSp>
        <p:nvGrpSpPr>
          <p:cNvPr id="612" name="Google Shape;612;p45"/>
          <p:cNvGrpSpPr/>
          <p:nvPr/>
        </p:nvGrpSpPr>
        <p:grpSpPr>
          <a:xfrm>
            <a:off x="6273800" y="433150"/>
            <a:ext cx="2084651" cy="1931322"/>
            <a:chOff x="6273800" y="433150"/>
            <a:chExt cx="2084651" cy="1931322"/>
          </a:xfrm>
        </p:grpSpPr>
        <p:sp>
          <p:nvSpPr>
            <p:cNvPr id="613" name="Google Shape;613;p45"/>
            <p:cNvSpPr/>
            <p:nvPr/>
          </p:nvSpPr>
          <p:spPr>
            <a:xfrm>
              <a:off x="8167338" y="2152649"/>
              <a:ext cx="191113" cy="211823"/>
            </a:xfrm>
            <a:custGeom>
              <a:rect b="b" l="l" r="r" t="t"/>
              <a:pathLst>
                <a:path extrusionOk="0" h="495300" w="495300">
                  <a:moveTo>
                    <a:pt x="0" y="0"/>
                  </a:moveTo>
                  <a:lnTo>
                    <a:pt x="495300" y="0"/>
                  </a:lnTo>
                  <a:lnTo>
                    <a:pt x="495300" y="495300"/>
                  </a:lnTo>
                  <a:lnTo>
                    <a:pt x="0" y="495300"/>
                  </a:lnTo>
                  <a:lnTo>
                    <a:pt x="0" y="0"/>
                  </a:lnTo>
                  <a:close/>
                </a:path>
              </a:pathLst>
            </a:custGeom>
            <a:blipFill rotWithShape="1">
              <a:blip r:embed="rId10">
                <a:alphaModFix/>
              </a:blip>
              <a:stretch>
                <a:fillRect b="0" l="0" r="0" t="0"/>
              </a:stretch>
            </a:blipFill>
            <a:ln>
              <a:noFill/>
            </a:ln>
          </p:spPr>
        </p:sp>
        <p:sp>
          <p:nvSpPr>
            <p:cNvPr id="614" name="Google Shape;614;p45"/>
            <p:cNvSpPr/>
            <p:nvPr/>
          </p:nvSpPr>
          <p:spPr>
            <a:xfrm>
              <a:off x="8188242" y="2175819"/>
              <a:ext cx="147256" cy="163214"/>
            </a:xfrm>
            <a:custGeom>
              <a:rect b="b" l="l" r="r" t="t"/>
              <a:pathLst>
                <a:path extrusionOk="0" h="381638" w="381638">
                  <a:moveTo>
                    <a:pt x="0" y="0"/>
                  </a:moveTo>
                  <a:lnTo>
                    <a:pt x="381638" y="0"/>
                  </a:lnTo>
                  <a:lnTo>
                    <a:pt x="381638" y="381638"/>
                  </a:lnTo>
                  <a:lnTo>
                    <a:pt x="0" y="381638"/>
                  </a:lnTo>
                  <a:lnTo>
                    <a:pt x="0" y="0"/>
                  </a:lnTo>
                  <a:close/>
                </a:path>
              </a:pathLst>
            </a:custGeom>
            <a:blipFill rotWithShape="1">
              <a:blip r:embed="rId8">
                <a:alphaModFix/>
              </a:blip>
              <a:stretch>
                <a:fillRect b="0" l="0" r="0" t="0"/>
              </a:stretch>
            </a:blipFill>
            <a:ln>
              <a:noFill/>
            </a:ln>
          </p:spPr>
        </p:sp>
        <p:sp>
          <p:nvSpPr>
            <p:cNvPr id="615" name="Google Shape;615;p45"/>
            <p:cNvSpPr/>
            <p:nvPr/>
          </p:nvSpPr>
          <p:spPr>
            <a:xfrm>
              <a:off x="8257572" y="1123950"/>
              <a:ext cx="9802" cy="1135156"/>
            </a:xfrm>
            <a:custGeom>
              <a:rect b="b" l="l" r="r" t="t"/>
              <a:pathLst>
                <a:path extrusionOk="0" h="2654300" w="25400">
                  <a:moveTo>
                    <a:pt x="0" y="2654300"/>
                  </a:moveTo>
                  <a:lnTo>
                    <a:pt x="25400" y="2654300"/>
                  </a:lnTo>
                  <a:lnTo>
                    <a:pt x="25400" y="0"/>
                  </a:lnTo>
                  <a:lnTo>
                    <a:pt x="0" y="0"/>
                  </a:lnTo>
                  <a:lnTo>
                    <a:pt x="0" y="2654300"/>
                  </a:lnTo>
                  <a:close/>
                </a:path>
              </a:pathLst>
            </a:custGeom>
            <a:solidFill>
              <a:srgbClr val="FFFFFF"/>
            </a:solidFill>
            <a:ln>
              <a:noFill/>
            </a:ln>
          </p:spPr>
        </p:sp>
        <p:grpSp>
          <p:nvGrpSpPr>
            <p:cNvPr id="616" name="Google Shape;616;p45"/>
            <p:cNvGrpSpPr/>
            <p:nvPr/>
          </p:nvGrpSpPr>
          <p:grpSpPr>
            <a:xfrm>
              <a:off x="6273800" y="433150"/>
              <a:ext cx="1992470" cy="787240"/>
              <a:chOff x="6273800" y="433150"/>
              <a:chExt cx="1992470" cy="787240"/>
            </a:xfrm>
          </p:grpSpPr>
          <p:sp>
            <p:nvSpPr>
              <p:cNvPr id="617" name="Google Shape;617;p45"/>
              <p:cNvSpPr/>
              <p:nvPr/>
            </p:nvSpPr>
            <p:spPr>
              <a:xfrm>
                <a:off x="6273800" y="433150"/>
                <a:ext cx="1992470" cy="787240"/>
              </a:xfrm>
              <a:custGeom>
                <a:rect b="b" l="l" r="r" t="t"/>
                <a:pathLst>
                  <a:path extrusionOk="0" h="1841497" w="4889497">
                    <a:moveTo>
                      <a:pt x="0" y="0"/>
                    </a:moveTo>
                    <a:lnTo>
                      <a:pt x="4889497" y="0"/>
                    </a:lnTo>
                    <a:lnTo>
                      <a:pt x="4889497" y="1841497"/>
                    </a:lnTo>
                    <a:lnTo>
                      <a:pt x="0" y="1841497"/>
                    </a:lnTo>
                    <a:lnTo>
                      <a:pt x="0" y="0"/>
                    </a:lnTo>
                    <a:close/>
                  </a:path>
                </a:pathLst>
              </a:custGeom>
              <a:blipFill rotWithShape="1">
                <a:blip r:embed="rId11">
                  <a:alphaModFix/>
                </a:blip>
                <a:stretch>
                  <a:fillRect b="0" l="0" r="0" t="0"/>
                </a:stretch>
              </a:blipFill>
              <a:ln>
                <a:noFill/>
              </a:ln>
            </p:spPr>
          </p:sp>
          <p:sp>
            <p:nvSpPr>
              <p:cNvPr id="618" name="Google Shape;618;p45"/>
              <p:cNvSpPr txBox="1"/>
              <p:nvPr/>
            </p:nvSpPr>
            <p:spPr>
              <a:xfrm>
                <a:off x="6367928" y="502091"/>
                <a:ext cx="18042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800">
                    <a:solidFill>
                      <a:srgbClr val="FFFFFF"/>
                    </a:solidFill>
                    <a:latin typeface="Montserrat"/>
                    <a:ea typeface="Montserrat"/>
                    <a:cs typeface="Montserrat"/>
                    <a:sym typeface="Montserrat"/>
                  </a:rPr>
                  <a:t>Use high-efficiency diesel engines, combinations of electric motors and solar panels</a:t>
                </a:r>
                <a:endParaRPr sz="600"/>
              </a:p>
            </p:txBody>
          </p:sp>
        </p:grpSp>
      </p:grpSp>
      <p:grpSp>
        <p:nvGrpSpPr>
          <p:cNvPr id="619" name="Google Shape;619;p45"/>
          <p:cNvGrpSpPr/>
          <p:nvPr/>
        </p:nvGrpSpPr>
        <p:grpSpPr>
          <a:xfrm>
            <a:off x="876915" y="2495515"/>
            <a:ext cx="2390672" cy="602881"/>
            <a:chOff x="876915" y="2495515"/>
            <a:chExt cx="2390672" cy="602881"/>
          </a:xfrm>
        </p:grpSpPr>
        <p:sp>
          <p:nvSpPr>
            <p:cNvPr id="620" name="Google Shape;620;p45"/>
            <p:cNvSpPr/>
            <p:nvPr/>
          </p:nvSpPr>
          <p:spPr>
            <a:xfrm>
              <a:off x="3076896" y="2693158"/>
              <a:ext cx="190690" cy="211741"/>
            </a:xfrm>
            <a:custGeom>
              <a:rect b="b" l="l" r="r" t="t"/>
              <a:pathLst>
                <a:path extrusionOk="0" h="495300" w="495300">
                  <a:moveTo>
                    <a:pt x="0" y="0"/>
                  </a:moveTo>
                  <a:lnTo>
                    <a:pt x="495300" y="0"/>
                  </a:lnTo>
                  <a:lnTo>
                    <a:pt x="495300" y="495300"/>
                  </a:lnTo>
                  <a:lnTo>
                    <a:pt x="0" y="495300"/>
                  </a:lnTo>
                  <a:lnTo>
                    <a:pt x="0" y="0"/>
                  </a:lnTo>
                  <a:close/>
                </a:path>
              </a:pathLst>
            </a:custGeom>
            <a:blipFill rotWithShape="1">
              <a:blip r:embed="rId12">
                <a:alphaModFix/>
              </a:blip>
              <a:stretch>
                <a:fillRect b="0" l="0" r="0" t="0"/>
              </a:stretch>
            </a:blipFill>
            <a:ln>
              <a:noFill/>
            </a:ln>
          </p:spPr>
        </p:sp>
        <p:sp>
          <p:nvSpPr>
            <p:cNvPr id="621" name="Google Shape;621;p45"/>
            <p:cNvSpPr/>
            <p:nvPr/>
          </p:nvSpPr>
          <p:spPr>
            <a:xfrm>
              <a:off x="3097801" y="2716324"/>
              <a:ext cx="146931" cy="163150"/>
            </a:xfrm>
            <a:custGeom>
              <a:rect b="b" l="l" r="r" t="t"/>
              <a:pathLst>
                <a:path extrusionOk="0" h="381638" w="381638">
                  <a:moveTo>
                    <a:pt x="0" y="0"/>
                  </a:moveTo>
                  <a:lnTo>
                    <a:pt x="381638" y="0"/>
                  </a:lnTo>
                  <a:lnTo>
                    <a:pt x="381638" y="381638"/>
                  </a:lnTo>
                  <a:lnTo>
                    <a:pt x="0" y="381638"/>
                  </a:lnTo>
                  <a:lnTo>
                    <a:pt x="0" y="0"/>
                  </a:lnTo>
                  <a:close/>
                </a:path>
              </a:pathLst>
            </a:custGeom>
            <a:blipFill rotWithShape="1">
              <a:blip r:embed="rId8">
                <a:alphaModFix/>
              </a:blip>
              <a:stretch>
                <a:fillRect b="0" l="0" r="0" t="0"/>
              </a:stretch>
            </a:blipFill>
            <a:ln>
              <a:noFill/>
            </a:ln>
          </p:spPr>
        </p:sp>
        <p:sp>
          <p:nvSpPr>
            <p:cNvPr id="622" name="Google Shape;622;p45"/>
            <p:cNvSpPr/>
            <p:nvPr/>
          </p:nvSpPr>
          <p:spPr>
            <a:xfrm>
              <a:off x="2363620" y="2793167"/>
              <a:ext cx="806767" cy="10860"/>
            </a:xfrm>
            <a:custGeom>
              <a:rect b="b" l="l" r="r" t="t"/>
              <a:pathLst>
                <a:path extrusionOk="0" h="25403" w="2095500">
                  <a:moveTo>
                    <a:pt x="0" y="0"/>
                  </a:moveTo>
                  <a:lnTo>
                    <a:pt x="2095500" y="0"/>
                  </a:lnTo>
                  <a:lnTo>
                    <a:pt x="2095500" y="25403"/>
                  </a:lnTo>
                  <a:lnTo>
                    <a:pt x="0" y="25403"/>
                  </a:lnTo>
                  <a:lnTo>
                    <a:pt x="0" y="0"/>
                  </a:lnTo>
                  <a:close/>
                </a:path>
              </a:pathLst>
            </a:custGeom>
            <a:blipFill rotWithShape="1">
              <a:blip r:embed="rId13">
                <a:alphaModFix/>
              </a:blip>
              <a:stretch>
                <a:fillRect b="-49979" l="0" r="0" t="0"/>
              </a:stretch>
            </a:blipFill>
            <a:ln>
              <a:noFill/>
            </a:ln>
          </p:spPr>
        </p:sp>
        <p:grpSp>
          <p:nvGrpSpPr>
            <p:cNvPr id="623" name="Google Shape;623;p45"/>
            <p:cNvGrpSpPr/>
            <p:nvPr/>
          </p:nvGrpSpPr>
          <p:grpSpPr>
            <a:xfrm>
              <a:off x="876915" y="2495515"/>
              <a:ext cx="1484797" cy="602881"/>
              <a:chOff x="953115" y="2724115"/>
              <a:chExt cx="1484797" cy="602881"/>
            </a:xfrm>
          </p:grpSpPr>
          <p:sp>
            <p:nvSpPr>
              <p:cNvPr id="624" name="Google Shape;624;p45"/>
              <p:cNvSpPr/>
              <p:nvPr/>
            </p:nvSpPr>
            <p:spPr>
              <a:xfrm>
                <a:off x="953115" y="2724115"/>
                <a:ext cx="1484797" cy="602881"/>
              </a:xfrm>
              <a:custGeom>
                <a:rect b="b" l="l" r="r" t="t"/>
                <a:pathLst>
                  <a:path extrusionOk="0" h="1409700" w="3848100">
                    <a:moveTo>
                      <a:pt x="0" y="0"/>
                    </a:moveTo>
                    <a:lnTo>
                      <a:pt x="3848100" y="0"/>
                    </a:lnTo>
                    <a:lnTo>
                      <a:pt x="3848100" y="1409700"/>
                    </a:lnTo>
                    <a:lnTo>
                      <a:pt x="0" y="1409700"/>
                    </a:lnTo>
                    <a:lnTo>
                      <a:pt x="0" y="0"/>
                    </a:lnTo>
                    <a:close/>
                  </a:path>
                </a:pathLst>
              </a:custGeom>
              <a:blipFill rotWithShape="1">
                <a:blip r:embed="rId14">
                  <a:alphaModFix/>
                </a:blip>
                <a:stretch>
                  <a:fillRect b="0" l="0" r="0" t="0"/>
                </a:stretch>
              </a:blipFill>
              <a:ln>
                <a:noFill/>
              </a:ln>
            </p:spPr>
          </p:sp>
          <p:sp>
            <p:nvSpPr>
              <p:cNvPr id="625" name="Google Shape;625;p45"/>
              <p:cNvSpPr txBox="1"/>
              <p:nvPr/>
            </p:nvSpPr>
            <p:spPr>
              <a:xfrm>
                <a:off x="999363" y="2814950"/>
                <a:ext cx="1392300" cy="415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900">
                    <a:solidFill>
                      <a:srgbClr val="FFFFFF"/>
                    </a:solidFill>
                    <a:latin typeface="Montserrat"/>
                    <a:ea typeface="Montserrat"/>
                    <a:cs typeface="Montserrat"/>
                    <a:sym typeface="Montserrat"/>
                  </a:rPr>
                  <a:t>We can produce the hull faster and at a lower price than others</a:t>
                </a:r>
                <a:endParaRPr sz="600"/>
              </a:p>
            </p:txBody>
          </p:sp>
        </p:grpSp>
      </p:grpSp>
      <p:sp>
        <p:nvSpPr>
          <p:cNvPr id="626" name="Google Shape;626;p45"/>
          <p:cNvSpPr txBox="1"/>
          <p:nvPr/>
        </p:nvSpPr>
        <p:spPr>
          <a:xfrm>
            <a:off x="669200" y="4758025"/>
            <a:ext cx="3024900" cy="323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SOLARGROUP is an innovative service for micro-investors.</a:t>
            </a:r>
            <a:endParaRPr sz="7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This video was created using AI</a:t>
            </a:r>
            <a:endParaRPr sz="700">
              <a:solidFill>
                <a:schemeClr val="lt1"/>
              </a:solidFill>
              <a:latin typeface="Montserrat"/>
              <a:ea typeface="Montserrat"/>
              <a:cs typeface="Montserrat"/>
              <a:sym typeface="Montserrat"/>
            </a:endParaRPr>
          </a:p>
          <a:p>
            <a:pPr indent="0" lvl="0" marL="0" marR="0" rtl="0" algn="l">
              <a:lnSpc>
                <a:spcPct val="117909"/>
              </a:lnSpc>
              <a:spcBef>
                <a:spcPts val="0"/>
              </a:spcBef>
              <a:spcAft>
                <a:spcPts val="0"/>
              </a:spcAft>
              <a:buNone/>
            </a:pPr>
            <a:r>
              <a:t/>
            </a:r>
            <a:endParaRPr sz="700">
              <a:solidFill>
                <a:srgbClr val="FFFFFF"/>
              </a:solidFill>
              <a:latin typeface="Montserrat"/>
              <a:ea typeface="Montserrat"/>
              <a:cs typeface="Montserrat"/>
              <a:sym typeface="Montserrat"/>
            </a:endParaRPr>
          </a:p>
        </p:txBody>
      </p:sp>
      <p:grpSp>
        <p:nvGrpSpPr>
          <p:cNvPr id="627" name="Google Shape;627;p45"/>
          <p:cNvGrpSpPr/>
          <p:nvPr/>
        </p:nvGrpSpPr>
        <p:grpSpPr>
          <a:xfrm>
            <a:off x="876925" y="3743075"/>
            <a:ext cx="2959016" cy="798100"/>
            <a:chOff x="876925" y="3743075"/>
            <a:chExt cx="2959016" cy="798100"/>
          </a:xfrm>
        </p:grpSpPr>
        <p:sp>
          <p:nvSpPr>
            <p:cNvPr id="628" name="Google Shape;628;p45"/>
            <p:cNvSpPr/>
            <p:nvPr/>
          </p:nvSpPr>
          <p:spPr>
            <a:xfrm>
              <a:off x="3645250" y="3895523"/>
              <a:ext cx="190690" cy="211741"/>
            </a:xfrm>
            <a:custGeom>
              <a:rect b="b" l="l" r="r" t="t"/>
              <a:pathLst>
                <a:path extrusionOk="0" h="495300" w="495300">
                  <a:moveTo>
                    <a:pt x="0" y="0"/>
                  </a:moveTo>
                  <a:lnTo>
                    <a:pt x="495300" y="0"/>
                  </a:lnTo>
                  <a:lnTo>
                    <a:pt x="495300" y="495300"/>
                  </a:lnTo>
                  <a:lnTo>
                    <a:pt x="0" y="495300"/>
                  </a:lnTo>
                  <a:lnTo>
                    <a:pt x="0" y="0"/>
                  </a:lnTo>
                  <a:close/>
                </a:path>
              </a:pathLst>
            </a:custGeom>
            <a:blipFill rotWithShape="1">
              <a:blip r:embed="rId15">
                <a:alphaModFix/>
              </a:blip>
              <a:stretch>
                <a:fillRect b="0" l="0" r="0" t="0"/>
              </a:stretch>
            </a:blipFill>
            <a:ln>
              <a:noFill/>
            </a:ln>
          </p:spPr>
        </p:sp>
        <p:sp>
          <p:nvSpPr>
            <p:cNvPr id="629" name="Google Shape;629;p45"/>
            <p:cNvSpPr/>
            <p:nvPr/>
          </p:nvSpPr>
          <p:spPr>
            <a:xfrm>
              <a:off x="876925" y="3743075"/>
              <a:ext cx="2503486" cy="798100"/>
            </a:xfrm>
            <a:custGeom>
              <a:rect b="b" l="l" r="r" t="t"/>
              <a:pathLst>
                <a:path extrusionOk="0" h="1866900" w="6032497">
                  <a:moveTo>
                    <a:pt x="0" y="0"/>
                  </a:moveTo>
                  <a:lnTo>
                    <a:pt x="6032496" y="0"/>
                  </a:lnTo>
                  <a:lnTo>
                    <a:pt x="6032496" y="1866900"/>
                  </a:lnTo>
                  <a:lnTo>
                    <a:pt x="0" y="1866900"/>
                  </a:lnTo>
                  <a:lnTo>
                    <a:pt x="0" y="0"/>
                  </a:lnTo>
                  <a:close/>
                </a:path>
              </a:pathLst>
            </a:custGeom>
            <a:blipFill rotWithShape="1">
              <a:blip r:embed="rId16">
                <a:alphaModFix/>
              </a:blip>
              <a:stretch>
                <a:fillRect b="0" l="0" r="0" t="0"/>
              </a:stretch>
            </a:blipFill>
            <a:ln>
              <a:noFill/>
            </a:ln>
          </p:spPr>
        </p:sp>
        <p:sp>
          <p:nvSpPr>
            <p:cNvPr id="630" name="Google Shape;630;p45"/>
            <p:cNvSpPr txBox="1"/>
            <p:nvPr/>
          </p:nvSpPr>
          <p:spPr>
            <a:xfrm>
              <a:off x="964813" y="3865075"/>
              <a:ext cx="2327700" cy="415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900">
                  <a:solidFill>
                    <a:srgbClr val="FFFFFF"/>
                  </a:solidFill>
                  <a:latin typeface="Montserrat"/>
                  <a:ea typeface="Montserrat"/>
                  <a:cs typeface="Montserrat"/>
                  <a:sym typeface="Montserrat"/>
                </a:rPr>
                <a:t>Ensure mechanized mooring methods with only one or no operator, as well as water landing options</a:t>
              </a:r>
              <a:endParaRPr sz="600"/>
            </a:p>
          </p:txBody>
        </p:sp>
        <p:sp>
          <p:nvSpPr>
            <p:cNvPr id="631" name="Google Shape;631;p45"/>
            <p:cNvSpPr/>
            <p:nvPr/>
          </p:nvSpPr>
          <p:spPr>
            <a:xfrm>
              <a:off x="3666151" y="3918677"/>
              <a:ext cx="146931" cy="163150"/>
            </a:xfrm>
            <a:custGeom>
              <a:rect b="b" l="l" r="r" t="t"/>
              <a:pathLst>
                <a:path extrusionOk="0" h="381638" w="381638">
                  <a:moveTo>
                    <a:pt x="0" y="0"/>
                  </a:moveTo>
                  <a:lnTo>
                    <a:pt x="381639" y="0"/>
                  </a:lnTo>
                  <a:lnTo>
                    <a:pt x="381639" y="381638"/>
                  </a:lnTo>
                  <a:lnTo>
                    <a:pt x="0" y="381638"/>
                  </a:lnTo>
                  <a:lnTo>
                    <a:pt x="0" y="0"/>
                  </a:lnTo>
                  <a:close/>
                </a:path>
              </a:pathLst>
            </a:custGeom>
            <a:blipFill rotWithShape="1">
              <a:blip r:embed="rId17">
                <a:alphaModFix/>
              </a:blip>
              <a:stretch>
                <a:fillRect b="0" l="0" r="0" t="0"/>
              </a:stretch>
            </a:blipFill>
            <a:ln>
              <a:noFill/>
            </a:ln>
          </p:spPr>
        </p:sp>
        <p:sp>
          <p:nvSpPr>
            <p:cNvPr id="632" name="Google Shape;632;p45"/>
            <p:cNvSpPr/>
            <p:nvPr/>
          </p:nvSpPr>
          <p:spPr>
            <a:xfrm rot="655368">
              <a:off x="3378201" y="3951308"/>
              <a:ext cx="348980" cy="10815"/>
            </a:xfrm>
            <a:custGeom>
              <a:rect b="b" l="l" r="r" t="t"/>
              <a:pathLst>
                <a:path extrusionOk="0" h="33909" w="1202309">
                  <a:moveTo>
                    <a:pt x="0" y="0"/>
                  </a:moveTo>
                  <a:lnTo>
                    <a:pt x="0" y="33909"/>
                  </a:lnTo>
                  <a:lnTo>
                    <a:pt x="0" y="33909"/>
                  </a:lnTo>
                  <a:lnTo>
                    <a:pt x="1202309" y="33909"/>
                  </a:lnTo>
                  <a:lnTo>
                    <a:pt x="1202309" y="0"/>
                  </a:lnTo>
                  <a:lnTo>
                    <a:pt x="0" y="0"/>
                  </a:lnTo>
                  <a:close/>
                </a:path>
              </a:pathLst>
            </a:custGeom>
            <a:blipFill rotWithShape="1">
              <a:blip r:embed="rId18">
                <a:alphaModFix/>
              </a:blip>
              <a:stretch>
                <a:fillRect b="110" l="0" r="2" t="0"/>
              </a:stretch>
            </a:blipFill>
            <a:ln>
              <a:noFill/>
            </a:ln>
          </p:spPr>
        </p:sp>
      </p:grpSp>
    </p:spTree>
  </p:cSld>
  <p:clrMapOvr>
    <a:masterClrMapping/>
  </p:clrMapOvr>
  <p:transition spd="med">
    <p:push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601"/>
                                        </p:tgtEl>
                                        <p:attrNameLst>
                                          <p:attrName>style.visibility</p:attrName>
                                        </p:attrNameLst>
                                      </p:cBhvr>
                                      <p:to>
                                        <p:strVal val="visible"/>
                                      </p:to>
                                    </p:set>
                                    <p:anim calcmode="lin" valueType="num">
                                      <p:cBhvr additive="base">
                                        <p:cTn dur="500"/>
                                        <p:tgtEl>
                                          <p:spTgt spid="601"/>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8">
                                  <p:stCondLst>
                                    <p:cond delay="0"/>
                                  </p:stCondLst>
                                  <p:childTnLst>
                                    <p:set>
                                      <p:cBhvr>
                                        <p:cTn dur="1" fill="hold">
                                          <p:stCondLst>
                                            <p:cond delay="0"/>
                                          </p:stCondLst>
                                        </p:cTn>
                                        <p:tgtEl>
                                          <p:spTgt spid="602"/>
                                        </p:tgtEl>
                                        <p:attrNameLst>
                                          <p:attrName>style.visibility</p:attrName>
                                        </p:attrNameLst>
                                      </p:cBhvr>
                                      <p:to>
                                        <p:strVal val="visible"/>
                                      </p:to>
                                    </p:set>
                                    <p:anim calcmode="lin" valueType="num">
                                      <p:cBhvr additive="base">
                                        <p:cTn dur="600"/>
                                        <p:tgtEl>
                                          <p:spTgt spid="602"/>
                                        </p:tgtEl>
                                        <p:attrNameLst>
                                          <p:attrName>ppt_x</p:attrName>
                                        </p:attrNameLst>
                                      </p:cBhvr>
                                      <p:tavLst>
                                        <p:tav fmla="" tm="0">
                                          <p:val>
                                            <p:strVal val="#ppt_x-1"/>
                                          </p:val>
                                        </p:tav>
                                        <p:tav fmla="" tm="100000">
                                          <p:val>
                                            <p:strVal val="#ppt_x"/>
                                          </p:val>
                                        </p:tav>
                                      </p:tavLst>
                                    </p:anim>
                                  </p:childTnLst>
                                </p:cTn>
                              </p:par>
                            </p:childTnLst>
                          </p:cTn>
                        </p:par>
                        <p:par>
                          <p:cTn fill="hold">
                            <p:stCondLst>
                              <p:cond delay="1100"/>
                            </p:stCondLst>
                            <p:childTnLst>
                              <p:par>
                                <p:cTn fill="hold" nodeType="afterEffect" presetClass="entr" presetID="10" presetSubtype="0">
                                  <p:stCondLst>
                                    <p:cond delay="0"/>
                                  </p:stCondLst>
                                  <p:childTnLst>
                                    <p:set>
                                      <p:cBhvr>
                                        <p:cTn dur="1" fill="hold">
                                          <p:stCondLst>
                                            <p:cond delay="0"/>
                                          </p:stCondLst>
                                        </p:cTn>
                                        <p:tgtEl>
                                          <p:spTgt spid="599"/>
                                        </p:tgtEl>
                                        <p:attrNameLst>
                                          <p:attrName>style.visibility</p:attrName>
                                        </p:attrNameLst>
                                      </p:cBhvr>
                                      <p:to>
                                        <p:strVal val="visible"/>
                                      </p:to>
                                    </p:set>
                                    <p:animEffect filter="fade" transition="in">
                                      <p:cBhvr>
                                        <p:cTn dur="400"/>
                                        <p:tgtEl>
                                          <p:spTgt spid="599"/>
                                        </p:tgtEl>
                                      </p:cBhvr>
                                    </p:animEffect>
                                  </p:childTnLst>
                                </p:cTn>
                              </p:par>
                            </p:childTnLst>
                          </p:cTn>
                        </p:par>
                        <p:par>
                          <p:cTn fill="hold">
                            <p:stCondLst>
                              <p:cond delay="1500"/>
                            </p:stCondLst>
                            <p:childTnLst>
                              <p:par>
                                <p:cTn fill="hold" nodeType="afterEffect" presetClass="entr" presetID="2" presetSubtype="1">
                                  <p:stCondLst>
                                    <p:cond delay="0"/>
                                  </p:stCondLst>
                                  <p:childTnLst>
                                    <p:set>
                                      <p:cBhvr>
                                        <p:cTn dur="1" fill="hold">
                                          <p:stCondLst>
                                            <p:cond delay="0"/>
                                          </p:stCondLst>
                                        </p:cTn>
                                        <p:tgtEl>
                                          <p:spTgt spid="605"/>
                                        </p:tgtEl>
                                        <p:attrNameLst>
                                          <p:attrName>style.visibility</p:attrName>
                                        </p:attrNameLst>
                                      </p:cBhvr>
                                      <p:to>
                                        <p:strVal val="visible"/>
                                      </p:to>
                                    </p:set>
                                    <p:anim calcmode="lin" valueType="num">
                                      <p:cBhvr additive="base">
                                        <p:cTn dur="500"/>
                                        <p:tgtEl>
                                          <p:spTgt spid="605"/>
                                        </p:tgtEl>
                                        <p:attrNameLst>
                                          <p:attrName>ppt_y</p:attrName>
                                        </p:attrNameLst>
                                      </p:cBhvr>
                                      <p:tavLst>
                                        <p:tav fmla="" tm="0">
                                          <p:val>
                                            <p:strVal val="#ppt_y-1"/>
                                          </p:val>
                                        </p:tav>
                                        <p:tav fmla="" tm="100000">
                                          <p:val>
                                            <p:strVal val="#ppt_y"/>
                                          </p:val>
                                        </p:tav>
                                      </p:tavLst>
                                    </p:anim>
                                  </p:childTnLst>
                                </p:cTn>
                              </p:par>
                            </p:childTnLst>
                          </p:cTn>
                        </p:par>
                        <p:par>
                          <p:cTn fill="hold">
                            <p:stCondLst>
                              <p:cond delay="2000"/>
                            </p:stCondLst>
                            <p:childTnLst>
                              <p:par>
                                <p:cTn fill="hold" nodeType="afterEffect" presetClass="entr" presetID="2" presetSubtype="1">
                                  <p:stCondLst>
                                    <p:cond delay="0"/>
                                  </p:stCondLst>
                                  <p:childTnLst>
                                    <p:set>
                                      <p:cBhvr>
                                        <p:cTn dur="1" fill="hold">
                                          <p:stCondLst>
                                            <p:cond delay="0"/>
                                          </p:stCondLst>
                                        </p:cTn>
                                        <p:tgtEl>
                                          <p:spTgt spid="612"/>
                                        </p:tgtEl>
                                        <p:attrNameLst>
                                          <p:attrName>style.visibility</p:attrName>
                                        </p:attrNameLst>
                                      </p:cBhvr>
                                      <p:to>
                                        <p:strVal val="visible"/>
                                      </p:to>
                                    </p:set>
                                    <p:anim calcmode="lin" valueType="num">
                                      <p:cBhvr additive="base">
                                        <p:cTn dur="500"/>
                                        <p:tgtEl>
                                          <p:spTgt spid="612"/>
                                        </p:tgtEl>
                                        <p:attrNameLst>
                                          <p:attrName>ppt_y</p:attrName>
                                        </p:attrNameLst>
                                      </p:cBhvr>
                                      <p:tavLst>
                                        <p:tav fmla="" tm="0">
                                          <p:val>
                                            <p:strVal val="#ppt_y-1"/>
                                          </p:val>
                                        </p:tav>
                                        <p:tav fmla="" tm="100000">
                                          <p:val>
                                            <p:strVal val="#ppt_y"/>
                                          </p:val>
                                        </p:tav>
                                      </p:tavLst>
                                    </p:anim>
                                  </p:childTnLst>
                                </p:cTn>
                              </p:par>
                            </p:childTnLst>
                          </p:cTn>
                        </p:par>
                        <p:par>
                          <p:cTn fill="hold">
                            <p:stCondLst>
                              <p:cond delay="2500"/>
                            </p:stCondLst>
                            <p:childTnLst>
                              <p:par>
                                <p:cTn fill="hold" nodeType="afterEffect" presetClass="entr" presetID="2" presetSubtype="8">
                                  <p:stCondLst>
                                    <p:cond delay="0"/>
                                  </p:stCondLst>
                                  <p:childTnLst>
                                    <p:set>
                                      <p:cBhvr>
                                        <p:cTn dur="1" fill="hold">
                                          <p:stCondLst>
                                            <p:cond delay="0"/>
                                          </p:stCondLst>
                                        </p:cTn>
                                        <p:tgtEl>
                                          <p:spTgt spid="619"/>
                                        </p:tgtEl>
                                        <p:attrNameLst>
                                          <p:attrName>style.visibility</p:attrName>
                                        </p:attrNameLst>
                                      </p:cBhvr>
                                      <p:to>
                                        <p:strVal val="visible"/>
                                      </p:to>
                                    </p:set>
                                    <p:anim calcmode="lin" valueType="num">
                                      <p:cBhvr additive="base">
                                        <p:cTn dur="500"/>
                                        <p:tgtEl>
                                          <p:spTgt spid="619"/>
                                        </p:tgtEl>
                                        <p:attrNameLst>
                                          <p:attrName>ppt_x</p:attrName>
                                        </p:attrNameLst>
                                      </p:cBhvr>
                                      <p:tavLst>
                                        <p:tav fmla="" tm="0">
                                          <p:val>
                                            <p:strVal val="#ppt_x-1"/>
                                          </p:val>
                                        </p:tav>
                                        <p:tav fmla="" tm="100000">
                                          <p:val>
                                            <p:strVal val="#ppt_x"/>
                                          </p:val>
                                        </p:tav>
                                      </p:tavLst>
                                    </p:anim>
                                  </p:childTnLst>
                                </p:cTn>
                              </p:par>
                            </p:childTnLst>
                          </p:cTn>
                        </p:par>
                        <p:par>
                          <p:cTn fill="hold">
                            <p:stCondLst>
                              <p:cond delay="3000"/>
                            </p:stCondLst>
                            <p:childTnLst>
                              <p:par>
                                <p:cTn fill="hold" nodeType="afterEffect" presetClass="entr" presetID="2" presetSubtype="8">
                                  <p:stCondLst>
                                    <p:cond delay="0"/>
                                  </p:stCondLst>
                                  <p:childTnLst>
                                    <p:set>
                                      <p:cBhvr>
                                        <p:cTn dur="1" fill="hold">
                                          <p:stCondLst>
                                            <p:cond delay="0"/>
                                          </p:stCondLst>
                                        </p:cTn>
                                        <p:tgtEl>
                                          <p:spTgt spid="627"/>
                                        </p:tgtEl>
                                        <p:attrNameLst>
                                          <p:attrName>style.visibility</p:attrName>
                                        </p:attrNameLst>
                                      </p:cBhvr>
                                      <p:to>
                                        <p:strVal val="visible"/>
                                      </p:to>
                                    </p:set>
                                    <p:anim calcmode="lin" valueType="num">
                                      <p:cBhvr additive="base">
                                        <p:cTn dur="400"/>
                                        <p:tgtEl>
                                          <p:spTgt spid="627"/>
                                        </p:tgtEl>
                                        <p:attrNameLst>
                                          <p:attrName>ppt_x</p:attrName>
                                        </p:attrNameLst>
                                      </p:cBhvr>
                                      <p:tavLst>
                                        <p:tav fmla="" tm="0">
                                          <p:val>
                                            <p:strVal val="#ppt_x-1"/>
                                          </p:val>
                                        </p:tav>
                                        <p:tav fmla="" tm="100000">
                                          <p:val>
                                            <p:strVal val="#ppt_x"/>
                                          </p:val>
                                        </p:tav>
                                      </p:tavLst>
                                    </p:anim>
                                  </p:childTnLst>
                                </p:cTn>
                              </p:par>
                            </p:childTnLst>
                          </p:cTn>
                        </p:par>
                        <p:par>
                          <p:cTn fill="hold">
                            <p:stCondLst>
                              <p:cond delay="3400"/>
                            </p:stCondLst>
                            <p:childTnLst>
                              <p:par>
                                <p:cTn fill="hold" nodeType="afterEffect" presetClass="entr" presetID="2" presetSubtype="8">
                                  <p:stCondLst>
                                    <p:cond delay="0"/>
                                  </p:stCondLst>
                                  <p:childTnLst>
                                    <p:set>
                                      <p:cBhvr>
                                        <p:cTn dur="1" fill="hold">
                                          <p:stCondLst>
                                            <p:cond delay="0"/>
                                          </p:stCondLst>
                                        </p:cTn>
                                        <p:tgtEl>
                                          <p:spTgt spid="626"/>
                                        </p:tgtEl>
                                        <p:attrNameLst>
                                          <p:attrName>style.visibility</p:attrName>
                                        </p:attrNameLst>
                                      </p:cBhvr>
                                      <p:to>
                                        <p:strVal val="visible"/>
                                      </p:to>
                                    </p:set>
                                    <p:anim calcmode="lin" valueType="num">
                                      <p:cBhvr additive="base">
                                        <p:cTn dur="400"/>
                                        <p:tgtEl>
                                          <p:spTgt spid="62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1216"/>
        </a:solidFill>
      </p:bgPr>
    </p:bg>
    <p:spTree>
      <p:nvGrpSpPr>
        <p:cNvPr id="636" name="Shape 636"/>
        <p:cNvGrpSpPr/>
        <p:nvPr/>
      </p:nvGrpSpPr>
      <p:grpSpPr>
        <a:xfrm>
          <a:off x="0" y="0"/>
          <a:ext cx="0" cy="0"/>
          <a:chOff x="0" y="0"/>
          <a:chExt cx="0" cy="0"/>
        </a:xfrm>
      </p:grpSpPr>
      <p:sp>
        <p:nvSpPr>
          <p:cNvPr id="637" name="Google Shape;637;p46"/>
          <p:cNvSpPr/>
          <p:nvPr/>
        </p:nvSpPr>
        <p:spPr>
          <a:xfrm>
            <a:off x="0" y="0"/>
            <a:ext cx="9142277" cy="5141501"/>
          </a:xfrm>
          <a:custGeom>
            <a:rect b="b" l="l" r="r" t="t"/>
            <a:pathLst>
              <a:path extrusionOk="0" h="12026903" w="21385444">
                <a:moveTo>
                  <a:pt x="0" y="0"/>
                </a:moveTo>
                <a:lnTo>
                  <a:pt x="21385444" y="0"/>
                </a:lnTo>
                <a:lnTo>
                  <a:pt x="21385444" y="12026903"/>
                </a:lnTo>
                <a:lnTo>
                  <a:pt x="0" y="12026903"/>
                </a:lnTo>
                <a:lnTo>
                  <a:pt x="0" y="0"/>
                </a:lnTo>
                <a:close/>
              </a:path>
            </a:pathLst>
          </a:custGeom>
          <a:blipFill rotWithShape="1">
            <a:blip r:embed="rId3">
              <a:alphaModFix/>
            </a:blip>
            <a:stretch>
              <a:fillRect b="-368" l="0" r="-716" t="-368"/>
            </a:stretch>
          </a:blipFill>
          <a:ln>
            <a:noFill/>
          </a:ln>
        </p:spPr>
      </p:sp>
      <p:sp>
        <p:nvSpPr>
          <p:cNvPr id="638" name="Google Shape;638;p46"/>
          <p:cNvSpPr/>
          <p:nvPr/>
        </p:nvSpPr>
        <p:spPr>
          <a:xfrm flipH="1" rot="357428">
            <a:off x="-131200" y="-146590"/>
            <a:ext cx="5200261" cy="3377272"/>
          </a:xfrm>
          <a:custGeom>
            <a:rect b="b" l="l" r="r" t="t"/>
            <a:pathLst>
              <a:path extrusionOk="0" h="10515219" w="17990186">
                <a:moveTo>
                  <a:pt x="17990186" y="1318514"/>
                </a:moveTo>
                <a:lnTo>
                  <a:pt x="17108933" y="10515219"/>
                </a:lnTo>
                <a:lnTo>
                  <a:pt x="0" y="10260457"/>
                </a:lnTo>
                <a:lnTo>
                  <a:pt x="152654" y="0"/>
                </a:lnTo>
                <a:lnTo>
                  <a:pt x="4981194" y="71882"/>
                </a:lnTo>
                <a:close/>
              </a:path>
            </a:pathLst>
          </a:custGeom>
          <a:blipFill rotWithShape="1">
            <a:blip r:embed="rId4">
              <a:alphaModFix amt="15000"/>
            </a:blip>
            <a:stretch>
              <a:fillRect b="-236" l="-5307" r="-6" t="0"/>
            </a:stretch>
          </a:blipFill>
          <a:ln>
            <a:noFill/>
          </a:ln>
        </p:spPr>
      </p:sp>
      <p:sp>
        <p:nvSpPr>
          <p:cNvPr id="639" name="Google Shape;639;p46"/>
          <p:cNvSpPr/>
          <p:nvPr/>
        </p:nvSpPr>
        <p:spPr>
          <a:xfrm>
            <a:off x="1084724" y="730850"/>
            <a:ext cx="1069564" cy="1069564"/>
          </a:xfrm>
          <a:custGeom>
            <a:rect b="b" l="l" r="r" t="t"/>
            <a:pathLst>
              <a:path extrusionOk="0" h="2501903" w="2501903">
                <a:moveTo>
                  <a:pt x="0" y="0"/>
                </a:moveTo>
                <a:lnTo>
                  <a:pt x="2501903" y="0"/>
                </a:lnTo>
                <a:lnTo>
                  <a:pt x="2501903" y="2501903"/>
                </a:lnTo>
                <a:lnTo>
                  <a:pt x="0" y="2501903"/>
                </a:lnTo>
                <a:lnTo>
                  <a:pt x="0" y="0"/>
                </a:lnTo>
                <a:close/>
              </a:path>
            </a:pathLst>
          </a:custGeom>
          <a:blipFill rotWithShape="1">
            <a:blip r:embed="rId5">
              <a:alphaModFix/>
            </a:blip>
            <a:stretch>
              <a:fillRect b="0" l="0" r="0" t="0"/>
            </a:stretch>
          </a:blipFill>
          <a:ln>
            <a:noFill/>
          </a:ln>
        </p:spPr>
      </p:sp>
      <p:sp>
        <p:nvSpPr>
          <p:cNvPr id="640" name="Google Shape;640;p46"/>
          <p:cNvSpPr/>
          <p:nvPr/>
        </p:nvSpPr>
        <p:spPr>
          <a:xfrm>
            <a:off x="4502310" y="730850"/>
            <a:ext cx="1069564" cy="1069564"/>
          </a:xfrm>
          <a:custGeom>
            <a:rect b="b" l="l" r="r" t="t"/>
            <a:pathLst>
              <a:path extrusionOk="0" h="2501903" w="2501903">
                <a:moveTo>
                  <a:pt x="0" y="0"/>
                </a:moveTo>
                <a:lnTo>
                  <a:pt x="2501903" y="0"/>
                </a:lnTo>
                <a:lnTo>
                  <a:pt x="2501903" y="2501903"/>
                </a:lnTo>
                <a:lnTo>
                  <a:pt x="0" y="2501903"/>
                </a:lnTo>
                <a:lnTo>
                  <a:pt x="0" y="0"/>
                </a:lnTo>
                <a:close/>
              </a:path>
            </a:pathLst>
          </a:custGeom>
          <a:blipFill rotWithShape="1">
            <a:blip r:embed="rId6">
              <a:alphaModFix/>
            </a:blip>
            <a:stretch>
              <a:fillRect b="0" l="0" r="0" t="0"/>
            </a:stretch>
          </a:blipFill>
          <a:ln>
            <a:noFill/>
          </a:ln>
        </p:spPr>
      </p:sp>
      <p:sp>
        <p:nvSpPr>
          <p:cNvPr id="641" name="Google Shape;641;p46"/>
          <p:cNvSpPr/>
          <p:nvPr/>
        </p:nvSpPr>
        <p:spPr>
          <a:xfrm>
            <a:off x="2850362" y="730850"/>
            <a:ext cx="1069564" cy="1069564"/>
          </a:xfrm>
          <a:custGeom>
            <a:rect b="b" l="l" r="r" t="t"/>
            <a:pathLst>
              <a:path extrusionOk="0" h="2501903" w="2501903">
                <a:moveTo>
                  <a:pt x="0" y="0"/>
                </a:moveTo>
                <a:lnTo>
                  <a:pt x="2501904" y="0"/>
                </a:lnTo>
                <a:lnTo>
                  <a:pt x="2501904" y="2501903"/>
                </a:lnTo>
                <a:lnTo>
                  <a:pt x="0" y="2501903"/>
                </a:lnTo>
                <a:lnTo>
                  <a:pt x="0" y="0"/>
                </a:lnTo>
                <a:close/>
              </a:path>
            </a:pathLst>
          </a:custGeom>
          <a:blipFill rotWithShape="1">
            <a:blip r:embed="rId7">
              <a:alphaModFix/>
            </a:blip>
            <a:stretch>
              <a:fillRect b="0" l="0" r="0" t="0"/>
            </a:stretch>
          </a:blipFill>
          <a:ln>
            <a:noFill/>
          </a:ln>
        </p:spPr>
      </p:sp>
      <p:sp>
        <p:nvSpPr>
          <p:cNvPr id="642" name="Google Shape;642;p46"/>
          <p:cNvSpPr/>
          <p:nvPr/>
        </p:nvSpPr>
        <p:spPr>
          <a:xfrm>
            <a:off x="1084724" y="2797890"/>
            <a:ext cx="1069564" cy="1069564"/>
          </a:xfrm>
          <a:custGeom>
            <a:rect b="b" l="l" r="r" t="t"/>
            <a:pathLst>
              <a:path extrusionOk="0" h="2501903" w="2501903">
                <a:moveTo>
                  <a:pt x="0" y="0"/>
                </a:moveTo>
                <a:lnTo>
                  <a:pt x="2501903" y="0"/>
                </a:lnTo>
                <a:lnTo>
                  <a:pt x="2501903" y="2501903"/>
                </a:lnTo>
                <a:lnTo>
                  <a:pt x="0" y="2501903"/>
                </a:lnTo>
                <a:lnTo>
                  <a:pt x="0" y="0"/>
                </a:lnTo>
                <a:close/>
              </a:path>
            </a:pathLst>
          </a:custGeom>
          <a:blipFill rotWithShape="1">
            <a:blip r:embed="rId8">
              <a:alphaModFix/>
            </a:blip>
            <a:stretch>
              <a:fillRect b="0" l="0" r="0" t="0"/>
            </a:stretch>
          </a:blipFill>
          <a:ln>
            <a:noFill/>
          </a:ln>
        </p:spPr>
      </p:sp>
      <p:sp>
        <p:nvSpPr>
          <p:cNvPr id="643" name="Google Shape;643;p46"/>
          <p:cNvSpPr/>
          <p:nvPr/>
        </p:nvSpPr>
        <p:spPr>
          <a:xfrm>
            <a:off x="6372330" y="730850"/>
            <a:ext cx="1069564" cy="1069564"/>
          </a:xfrm>
          <a:custGeom>
            <a:rect b="b" l="l" r="r" t="t"/>
            <a:pathLst>
              <a:path extrusionOk="0" h="2501903" w="2501903">
                <a:moveTo>
                  <a:pt x="0" y="0"/>
                </a:moveTo>
                <a:lnTo>
                  <a:pt x="2501903" y="0"/>
                </a:lnTo>
                <a:lnTo>
                  <a:pt x="2501903" y="2501903"/>
                </a:lnTo>
                <a:lnTo>
                  <a:pt x="0" y="2501903"/>
                </a:lnTo>
                <a:lnTo>
                  <a:pt x="0" y="0"/>
                </a:lnTo>
                <a:close/>
              </a:path>
            </a:pathLst>
          </a:custGeom>
          <a:blipFill rotWithShape="1">
            <a:blip r:embed="rId9">
              <a:alphaModFix/>
            </a:blip>
            <a:stretch>
              <a:fillRect b="0" l="0" r="0" t="0"/>
            </a:stretch>
          </a:blipFill>
          <a:ln>
            <a:noFill/>
          </a:ln>
        </p:spPr>
      </p:sp>
      <p:sp>
        <p:nvSpPr>
          <p:cNvPr id="644" name="Google Shape;644;p46"/>
          <p:cNvSpPr/>
          <p:nvPr/>
        </p:nvSpPr>
        <p:spPr>
          <a:xfrm>
            <a:off x="5247689" y="2683909"/>
            <a:ext cx="3885983" cy="2456636"/>
          </a:xfrm>
          <a:custGeom>
            <a:rect b="b" l="l" r="r" t="t"/>
            <a:pathLst>
              <a:path extrusionOk="0" h="5746518" w="10093462">
                <a:moveTo>
                  <a:pt x="0" y="0"/>
                </a:moveTo>
                <a:lnTo>
                  <a:pt x="10093461" y="0"/>
                </a:lnTo>
                <a:lnTo>
                  <a:pt x="10093461" y="5746518"/>
                </a:lnTo>
                <a:lnTo>
                  <a:pt x="0" y="5746518"/>
                </a:lnTo>
                <a:lnTo>
                  <a:pt x="0" y="0"/>
                </a:lnTo>
                <a:close/>
              </a:path>
            </a:pathLst>
          </a:custGeom>
          <a:blipFill rotWithShape="1">
            <a:blip r:embed="rId10">
              <a:alphaModFix amt="58000"/>
            </a:blip>
            <a:stretch>
              <a:fillRect b="-97573" l="0" r="-99932" t="0"/>
            </a:stretch>
          </a:blipFill>
          <a:ln>
            <a:noFill/>
          </a:ln>
        </p:spPr>
      </p:sp>
      <p:sp>
        <p:nvSpPr>
          <p:cNvPr id="645" name="Google Shape;645;p46"/>
          <p:cNvSpPr txBox="1"/>
          <p:nvPr/>
        </p:nvSpPr>
        <p:spPr>
          <a:xfrm>
            <a:off x="669199" y="308850"/>
            <a:ext cx="75642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2400">
                <a:solidFill>
                  <a:srgbClr val="FFFFFF"/>
                </a:solidFill>
                <a:latin typeface="Montserrat"/>
                <a:ea typeface="Montserrat"/>
                <a:cs typeface="Montserrat"/>
                <a:sym typeface="Montserrat"/>
              </a:rPr>
              <a:t>SPECIALISTS OF THE HIGHEST CALIBER</a:t>
            </a:r>
            <a:endParaRPr sz="600"/>
          </a:p>
        </p:txBody>
      </p:sp>
      <p:sp>
        <p:nvSpPr>
          <p:cNvPr id="646" name="Google Shape;646;p46"/>
          <p:cNvSpPr txBox="1"/>
          <p:nvPr/>
        </p:nvSpPr>
        <p:spPr>
          <a:xfrm>
            <a:off x="857900" y="2140825"/>
            <a:ext cx="1422600" cy="92400"/>
          </a:xfrm>
          <a:prstGeom prst="rect">
            <a:avLst/>
          </a:prstGeom>
          <a:noFill/>
          <a:ln>
            <a:noFill/>
          </a:ln>
        </p:spPr>
        <p:txBody>
          <a:bodyPr anchorCtr="0" anchor="t" bIns="0" lIns="0" spcFirstLastPara="1" rIns="0" wrap="square" tIns="0">
            <a:spAutoFit/>
          </a:bodyPr>
          <a:lstStyle/>
          <a:p>
            <a:pPr indent="0" lvl="0" marL="0" marR="0" rtl="0" algn="l">
              <a:lnSpc>
                <a:spcPct val="118823"/>
              </a:lnSpc>
              <a:spcBef>
                <a:spcPts val="0"/>
              </a:spcBef>
              <a:spcAft>
                <a:spcPts val="0"/>
              </a:spcAft>
              <a:buNone/>
            </a:pPr>
            <a:r>
              <a:t/>
            </a:r>
            <a:endParaRPr sz="600"/>
          </a:p>
        </p:txBody>
      </p:sp>
      <p:sp>
        <p:nvSpPr>
          <p:cNvPr id="647" name="Google Shape;647;p46"/>
          <p:cNvSpPr txBox="1"/>
          <p:nvPr/>
        </p:nvSpPr>
        <p:spPr>
          <a:xfrm>
            <a:off x="4140600" y="3593301"/>
            <a:ext cx="1362900" cy="92400"/>
          </a:xfrm>
          <a:prstGeom prst="rect">
            <a:avLst/>
          </a:prstGeom>
          <a:noFill/>
          <a:ln>
            <a:noFill/>
          </a:ln>
        </p:spPr>
        <p:txBody>
          <a:bodyPr anchorCtr="0" anchor="t" bIns="0" lIns="0" spcFirstLastPara="1" rIns="0" wrap="square" tIns="0">
            <a:spAutoFit/>
          </a:bodyPr>
          <a:lstStyle/>
          <a:p>
            <a:pPr indent="0" lvl="0" marL="0" marR="0" rtl="0" algn="l">
              <a:lnSpc>
                <a:spcPct val="118370"/>
              </a:lnSpc>
              <a:spcBef>
                <a:spcPts val="0"/>
              </a:spcBef>
              <a:spcAft>
                <a:spcPts val="0"/>
              </a:spcAft>
              <a:buNone/>
            </a:pPr>
            <a:r>
              <a:t/>
            </a:r>
            <a:endParaRPr sz="600"/>
          </a:p>
        </p:txBody>
      </p:sp>
      <p:sp>
        <p:nvSpPr>
          <p:cNvPr id="648" name="Google Shape;648;p46"/>
          <p:cNvSpPr txBox="1"/>
          <p:nvPr/>
        </p:nvSpPr>
        <p:spPr>
          <a:xfrm>
            <a:off x="5867416" y="3593301"/>
            <a:ext cx="1260300" cy="92400"/>
          </a:xfrm>
          <a:prstGeom prst="rect">
            <a:avLst/>
          </a:prstGeom>
          <a:noFill/>
          <a:ln>
            <a:noFill/>
          </a:ln>
        </p:spPr>
        <p:txBody>
          <a:bodyPr anchorCtr="0" anchor="t" bIns="0" lIns="0" spcFirstLastPara="1" rIns="0" wrap="square" tIns="0">
            <a:spAutoFit/>
          </a:bodyPr>
          <a:lstStyle/>
          <a:p>
            <a:pPr indent="0" lvl="0" marL="0" marR="0" rtl="0" algn="l">
              <a:lnSpc>
                <a:spcPct val="118370"/>
              </a:lnSpc>
              <a:spcBef>
                <a:spcPts val="0"/>
              </a:spcBef>
              <a:spcAft>
                <a:spcPts val="0"/>
              </a:spcAft>
              <a:buNone/>
            </a:pPr>
            <a:r>
              <a:t/>
            </a:r>
            <a:endParaRPr sz="600"/>
          </a:p>
        </p:txBody>
      </p:sp>
      <p:sp>
        <p:nvSpPr>
          <p:cNvPr id="649" name="Google Shape;649;p46"/>
          <p:cNvSpPr txBox="1"/>
          <p:nvPr/>
        </p:nvSpPr>
        <p:spPr>
          <a:xfrm>
            <a:off x="674500" y="4718300"/>
            <a:ext cx="3159300" cy="323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SOLARGROUP is an innovative service for micro-investors.</a:t>
            </a:r>
            <a:endParaRPr sz="7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This video was created using AI</a:t>
            </a:r>
            <a:endParaRPr sz="700">
              <a:solidFill>
                <a:schemeClr val="lt1"/>
              </a:solidFill>
              <a:latin typeface="Montserrat"/>
              <a:ea typeface="Montserrat"/>
              <a:cs typeface="Montserrat"/>
              <a:sym typeface="Montserrat"/>
            </a:endParaRPr>
          </a:p>
          <a:p>
            <a:pPr indent="0" lvl="0" marL="0" marR="0" rtl="0" algn="l">
              <a:lnSpc>
                <a:spcPct val="117909"/>
              </a:lnSpc>
              <a:spcBef>
                <a:spcPts val="0"/>
              </a:spcBef>
              <a:spcAft>
                <a:spcPts val="0"/>
              </a:spcAft>
              <a:buNone/>
            </a:pPr>
            <a:r>
              <a:t/>
            </a:r>
            <a:endParaRPr sz="700">
              <a:solidFill>
                <a:srgbClr val="FFFFFF"/>
              </a:solidFill>
              <a:latin typeface="Montserrat"/>
              <a:ea typeface="Montserrat"/>
              <a:cs typeface="Montserrat"/>
              <a:sym typeface="Montserrat"/>
            </a:endParaRPr>
          </a:p>
        </p:txBody>
      </p:sp>
      <p:grpSp>
        <p:nvGrpSpPr>
          <p:cNvPr id="650" name="Google Shape;650;p46"/>
          <p:cNvGrpSpPr/>
          <p:nvPr/>
        </p:nvGrpSpPr>
        <p:grpSpPr>
          <a:xfrm>
            <a:off x="4288292" y="1943542"/>
            <a:ext cx="1497600" cy="643846"/>
            <a:chOff x="4281025" y="1959242"/>
            <a:chExt cx="1497600" cy="643846"/>
          </a:xfrm>
        </p:grpSpPr>
        <p:sp>
          <p:nvSpPr>
            <p:cNvPr id="651" name="Google Shape;651;p46"/>
            <p:cNvSpPr txBox="1"/>
            <p:nvPr/>
          </p:nvSpPr>
          <p:spPr>
            <a:xfrm>
              <a:off x="4330272" y="1959242"/>
              <a:ext cx="12753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1100">
                  <a:solidFill>
                    <a:srgbClr val="FFFFFF"/>
                  </a:solidFill>
                  <a:latin typeface="Montserrat"/>
                  <a:ea typeface="Montserrat"/>
                  <a:cs typeface="Montserrat"/>
                  <a:sym typeface="Montserrat"/>
                </a:rPr>
                <a:t>Dmitriy Khmel</a:t>
              </a:r>
              <a:endParaRPr sz="600"/>
            </a:p>
          </p:txBody>
        </p:sp>
        <p:sp>
          <p:nvSpPr>
            <p:cNvPr id="652" name="Google Shape;652;p46"/>
            <p:cNvSpPr txBox="1"/>
            <p:nvPr/>
          </p:nvSpPr>
          <p:spPr>
            <a:xfrm>
              <a:off x="4281025" y="2141388"/>
              <a:ext cx="1497600" cy="4617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900">
                  <a:solidFill>
                    <a:schemeClr val="lt1"/>
                  </a:solidFill>
                  <a:latin typeface="Montserrat"/>
                  <a:ea typeface="Montserrat"/>
                  <a:cs typeface="Montserrat"/>
                  <a:sym typeface="Montserrat"/>
                </a:rPr>
                <a:t>Chief Scientific Officer at AERONOVA </a:t>
              </a:r>
              <a:endParaRPr/>
            </a:p>
          </p:txBody>
        </p:sp>
      </p:grpSp>
      <p:grpSp>
        <p:nvGrpSpPr>
          <p:cNvPr id="653" name="Google Shape;653;p46"/>
          <p:cNvGrpSpPr/>
          <p:nvPr/>
        </p:nvGrpSpPr>
        <p:grpSpPr>
          <a:xfrm>
            <a:off x="6195799" y="1943542"/>
            <a:ext cx="1576800" cy="643858"/>
            <a:chOff x="6013162" y="1943542"/>
            <a:chExt cx="1576800" cy="643858"/>
          </a:xfrm>
        </p:grpSpPr>
        <p:sp>
          <p:nvSpPr>
            <p:cNvPr id="654" name="Google Shape;654;p46"/>
            <p:cNvSpPr txBox="1"/>
            <p:nvPr/>
          </p:nvSpPr>
          <p:spPr>
            <a:xfrm>
              <a:off x="6116797" y="1943542"/>
              <a:ext cx="1275300" cy="169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1"/>
                </a:buClr>
                <a:buFont typeface="Arial"/>
                <a:buNone/>
              </a:pPr>
              <a:r>
                <a:rPr b="1" lang="en" sz="1100">
                  <a:solidFill>
                    <a:schemeClr val="lt1"/>
                  </a:solidFill>
                  <a:latin typeface="Montserrat"/>
                  <a:ea typeface="Montserrat"/>
                  <a:cs typeface="Montserrat"/>
                  <a:sym typeface="Montserrat"/>
                </a:rPr>
                <a:t>Boris Ivchenko</a:t>
              </a:r>
              <a:endParaRPr sz="600"/>
            </a:p>
          </p:txBody>
        </p:sp>
        <p:sp>
          <p:nvSpPr>
            <p:cNvPr id="655" name="Google Shape;655;p46"/>
            <p:cNvSpPr txBox="1"/>
            <p:nvPr/>
          </p:nvSpPr>
          <p:spPr>
            <a:xfrm>
              <a:off x="6013162" y="2125700"/>
              <a:ext cx="1576800" cy="4617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Clr>
                  <a:schemeClr val="dk1"/>
                </a:buClr>
                <a:buFont typeface="Arial"/>
                <a:buNone/>
              </a:pPr>
              <a:r>
                <a:rPr lang="en" sz="900">
                  <a:solidFill>
                    <a:schemeClr val="lt1"/>
                  </a:solidFill>
                  <a:latin typeface="Montserrat"/>
                  <a:ea typeface="Montserrat"/>
                  <a:cs typeface="Montserrat"/>
                  <a:sym typeface="Montserrat"/>
                </a:rPr>
                <a:t>Design Office Director at AERONOVA</a:t>
              </a:r>
              <a:endParaRPr/>
            </a:p>
          </p:txBody>
        </p:sp>
      </p:grpSp>
      <p:grpSp>
        <p:nvGrpSpPr>
          <p:cNvPr id="656" name="Google Shape;656;p46"/>
          <p:cNvGrpSpPr/>
          <p:nvPr/>
        </p:nvGrpSpPr>
        <p:grpSpPr>
          <a:xfrm>
            <a:off x="674494" y="1943542"/>
            <a:ext cx="1890050" cy="643850"/>
            <a:chOff x="653625" y="1980175"/>
            <a:chExt cx="1890050" cy="643850"/>
          </a:xfrm>
        </p:grpSpPr>
        <p:sp>
          <p:nvSpPr>
            <p:cNvPr id="657" name="Google Shape;657;p46"/>
            <p:cNvSpPr txBox="1"/>
            <p:nvPr/>
          </p:nvSpPr>
          <p:spPr>
            <a:xfrm>
              <a:off x="737075" y="1980175"/>
              <a:ext cx="18066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1100">
                  <a:solidFill>
                    <a:srgbClr val="FFFFFF"/>
                  </a:solidFill>
                  <a:latin typeface="Montserrat"/>
                  <a:ea typeface="Montserrat"/>
                  <a:cs typeface="Montserrat"/>
                  <a:sym typeface="Montserrat"/>
                </a:rPr>
                <a:t>Fyodor Konstantinov</a:t>
              </a:r>
              <a:endParaRPr sz="600"/>
            </a:p>
          </p:txBody>
        </p:sp>
        <p:sp>
          <p:nvSpPr>
            <p:cNvPr id="658" name="Google Shape;658;p46"/>
            <p:cNvSpPr txBox="1"/>
            <p:nvPr/>
          </p:nvSpPr>
          <p:spPr>
            <a:xfrm>
              <a:off x="653625" y="2162325"/>
              <a:ext cx="1618500" cy="4617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900">
                  <a:solidFill>
                    <a:schemeClr val="lt1"/>
                  </a:solidFill>
                  <a:latin typeface="Montserrat"/>
                  <a:ea typeface="Montserrat"/>
                  <a:cs typeface="Montserrat"/>
                  <a:sym typeface="Montserrat"/>
                </a:rPr>
                <a:t>Chief Technology Officer at AERONOVA</a:t>
              </a:r>
              <a:endParaRPr sz="900">
                <a:solidFill>
                  <a:schemeClr val="lt1"/>
                </a:solidFill>
                <a:latin typeface="Montserrat"/>
                <a:ea typeface="Montserrat"/>
                <a:cs typeface="Montserrat"/>
                <a:sym typeface="Montserrat"/>
              </a:endParaRPr>
            </a:p>
          </p:txBody>
        </p:sp>
      </p:grpSp>
      <p:grpSp>
        <p:nvGrpSpPr>
          <p:cNvPr id="659" name="Google Shape;659;p46"/>
          <p:cNvGrpSpPr/>
          <p:nvPr/>
        </p:nvGrpSpPr>
        <p:grpSpPr>
          <a:xfrm>
            <a:off x="2575881" y="1943542"/>
            <a:ext cx="1618500" cy="643846"/>
            <a:chOff x="2440113" y="1967679"/>
            <a:chExt cx="1618500" cy="643846"/>
          </a:xfrm>
        </p:grpSpPr>
        <p:sp>
          <p:nvSpPr>
            <p:cNvPr id="660" name="Google Shape;660;p46"/>
            <p:cNvSpPr txBox="1"/>
            <p:nvPr/>
          </p:nvSpPr>
          <p:spPr>
            <a:xfrm>
              <a:off x="2543747" y="1967679"/>
              <a:ext cx="12753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1100">
                  <a:solidFill>
                    <a:srgbClr val="FFFFFF"/>
                  </a:solidFill>
                  <a:latin typeface="Montserrat"/>
                  <a:ea typeface="Montserrat"/>
                  <a:cs typeface="Montserrat"/>
                  <a:sym typeface="Montserrat"/>
                </a:rPr>
                <a:t>Vadim Zubkevich</a:t>
              </a:r>
              <a:endParaRPr sz="600"/>
            </a:p>
          </p:txBody>
        </p:sp>
        <p:sp>
          <p:nvSpPr>
            <p:cNvPr id="661" name="Google Shape;661;p46"/>
            <p:cNvSpPr txBox="1"/>
            <p:nvPr/>
          </p:nvSpPr>
          <p:spPr>
            <a:xfrm>
              <a:off x="2440113" y="2149825"/>
              <a:ext cx="1618500" cy="4617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900">
                  <a:solidFill>
                    <a:schemeClr val="lt1"/>
                  </a:solidFill>
                  <a:latin typeface="Montserrat"/>
                  <a:ea typeface="Montserrat"/>
                  <a:cs typeface="Montserrat"/>
                  <a:sym typeface="Montserrat"/>
                </a:rPr>
                <a:t>Chief Designer at AERONOVA</a:t>
              </a:r>
              <a:endParaRPr sz="900">
                <a:solidFill>
                  <a:schemeClr val="lt1"/>
                </a:solidFill>
                <a:latin typeface="Montserrat"/>
                <a:ea typeface="Montserrat"/>
                <a:cs typeface="Montserrat"/>
                <a:sym typeface="Montserrat"/>
              </a:endParaRPr>
            </a:p>
          </p:txBody>
        </p:sp>
      </p:grpSp>
      <p:grpSp>
        <p:nvGrpSpPr>
          <p:cNvPr id="662" name="Google Shape;662;p46"/>
          <p:cNvGrpSpPr/>
          <p:nvPr/>
        </p:nvGrpSpPr>
        <p:grpSpPr>
          <a:xfrm>
            <a:off x="674513" y="3917925"/>
            <a:ext cx="1890011" cy="605800"/>
            <a:chOff x="695402" y="3917925"/>
            <a:chExt cx="1890011" cy="605800"/>
          </a:xfrm>
        </p:grpSpPr>
        <p:sp>
          <p:nvSpPr>
            <p:cNvPr id="663" name="Google Shape;663;p46"/>
            <p:cNvSpPr txBox="1"/>
            <p:nvPr/>
          </p:nvSpPr>
          <p:spPr>
            <a:xfrm>
              <a:off x="778813" y="3917925"/>
              <a:ext cx="18066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1100">
                  <a:solidFill>
                    <a:srgbClr val="FFFFFF"/>
                  </a:solidFill>
                  <a:latin typeface="Montserrat"/>
                  <a:ea typeface="Montserrat"/>
                  <a:cs typeface="Montserrat"/>
                  <a:sym typeface="Montserrat"/>
                </a:rPr>
                <a:t>Ruslan Arslanov</a:t>
              </a:r>
              <a:endParaRPr b="1" sz="1100">
                <a:solidFill>
                  <a:srgbClr val="FFFFFF"/>
                </a:solidFill>
                <a:latin typeface="Montserrat"/>
                <a:ea typeface="Montserrat"/>
                <a:cs typeface="Montserrat"/>
                <a:sym typeface="Montserrat"/>
              </a:endParaRPr>
            </a:p>
          </p:txBody>
        </p:sp>
        <p:sp>
          <p:nvSpPr>
            <p:cNvPr id="664" name="Google Shape;664;p46"/>
            <p:cNvSpPr txBox="1"/>
            <p:nvPr/>
          </p:nvSpPr>
          <p:spPr>
            <a:xfrm>
              <a:off x="695402" y="4062025"/>
              <a:ext cx="1890000" cy="4617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900">
                  <a:solidFill>
                    <a:schemeClr val="lt1"/>
                  </a:solidFill>
                  <a:latin typeface="Montserrat"/>
                  <a:ea typeface="Montserrat"/>
                  <a:cs typeface="Montserrat"/>
                  <a:sym typeface="Montserrat"/>
                </a:rPr>
                <a:t>Production Manager at AERONOVA</a:t>
              </a:r>
              <a:endParaRPr sz="900">
                <a:solidFill>
                  <a:schemeClr val="lt1"/>
                </a:solidFill>
                <a:latin typeface="Montserrat"/>
                <a:ea typeface="Montserrat"/>
                <a:cs typeface="Montserrat"/>
                <a:sym typeface="Montserrat"/>
              </a:endParaRPr>
            </a:p>
          </p:txBody>
        </p:sp>
      </p:grpSp>
      <p:grpSp>
        <p:nvGrpSpPr>
          <p:cNvPr id="665" name="Google Shape;665;p46"/>
          <p:cNvGrpSpPr/>
          <p:nvPr/>
        </p:nvGrpSpPr>
        <p:grpSpPr>
          <a:xfrm>
            <a:off x="2440138" y="3917925"/>
            <a:ext cx="1890023" cy="760325"/>
            <a:chOff x="2440139" y="3917925"/>
            <a:chExt cx="1890023" cy="760325"/>
          </a:xfrm>
        </p:grpSpPr>
        <p:sp>
          <p:nvSpPr>
            <p:cNvPr id="666" name="Google Shape;666;p46"/>
            <p:cNvSpPr txBox="1"/>
            <p:nvPr/>
          </p:nvSpPr>
          <p:spPr>
            <a:xfrm>
              <a:off x="2523563" y="3917925"/>
              <a:ext cx="1806600" cy="169200"/>
            </a:xfrm>
            <a:prstGeom prst="rect">
              <a:avLst/>
            </a:prstGeom>
            <a:noFill/>
            <a:ln>
              <a:noFill/>
            </a:ln>
          </p:spPr>
          <p:txBody>
            <a:bodyPr anchorCtr="0" anchor="t" bIns="0" lIns="0" spcFirstLastPara="1" rIns="0" wrap="square" tIns="0">
              <a:spAutoFit/>
            </a:bodyPr>
            <a:lstStyle/>
            <a:p>
              <a:pPr indent="0" lvl="0" marL="0" rtl="0" algn="l">
                <a:lnSpc>
                  <a:spcPct val="140035"/>
                </a:lnSpc>
                <a:spcBef>
                  <a:spcPts val="0"/>
                </a:spcBef>
                <a:spcAft>
                  <a:spcPts val="0"/>
                </a:spcAft>
                <a:buClr>
                  <a:schemeClr val="dk1"/>
                </a:buClr>
                <a:buFont typeface="Arial"/>
                <a:buNone/>
              </a:pPr>
              <a:r>
                <a:rPr b="1" lang="en" sz="1100">
                  <a:solidFill>
                    <a:schemeClr val="lt1"/>
                  </a:solidFill>
                  <a:latin typeface="Montserrat"/>
                  <a:ea typeface="Montserrat"/>
                  <a:cs typeface="Montserrat"/>
                  <a:sym typeface="Montserrat"/>
                </a:rPr>
                <a:t>Milad Ranaei</a:t>
              </a:r>
              <a:endParaRPr b="1" sz="1100">
                <a:solidFill>
                  <a:srgbClr val="FFFFFF"/>
                </a:solidFill>
                <a:latin typeface="Montserrat"/>
                <a:ea typeface="Montserrat"/>
                <a:cs typeface="Montserrat"/>
                <a:sym typeface="Montserrat"/>
              </a:endParaRPr>
            </a:p>
          </p:txBody>
        </p:sp>
        <p:sp>
          <p:nvSpPr>
            <p:cNvPr id="667" name="Google Shape;667;p46"/>
            <p:cNvSpPr txBox="1"/>
            <p:nvPr/>
          </p:nvSpPr>
          <p:spPr>
            <a:xfrm>
              <a:off x="2440139" y="4077950"/>
              <a:ext cx="1890000" cy="600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900">
                  <a:solidFill>
                    <a:schemeClr val="lt1"/>
                  </a:solidFill>
                  <a:latin typeface="Montserrat"/>
                  <a:ea typeface="Montserrat"/>
                  <a:cs typeface="Montserrat"/>
                  <a:sym typeface="Montserrat"/>
                </a:rPr>
                <a:t>Leading ACS (Automated Control System) and AI specialist at AERONOVA</a:t>
              </a:r>
              <a:endParaRPr sz="900">
                <a:solidFill>
                  <a:schemeClr val="lt1"/>
                </a:solidFill>
                <a:latin typeface="Montserrat"/>
                <a:ea typeface="Montserrat"/>
                <a:cs typeface="Montserrat"/>
                <a:sym typeface="Montserrat"/>
              </a:endParaRPr>
            </a:p>
          </p:txBody>
        </p:sp>
      </p:grpSp>
      <p:sp>
        <p:nvSpPr>
          <p:cNvPr id="668" name="Google Shape;668;p46"/>
          <p:cNvSpPr/>
          <p:nvPr/>
        </p:nvSpPr>
        <p:spPr>
          <a:xfrm>
            <a:off x="2850362" y="2797890"/>
            <a:ext cx="1069564" cy="1069564"/>
          </a:xfrm>
          <a:custGeom>
            <a:rect b="b" l="l" r="r" t="t"/>
            <a:pathLst>
              <a:path extrusionOk="0" h="2501903" w="2501903">
                <a:moveTo>
                  <a:pt x="0" y="0"/>
                </a:moveTo>
                <a:lnTo>
                  <a:pt x="2501903" y="0"/>
                </a:lnTo>
                <a:lnTo>
                  <a:pt x="2501903" y="2501903"/>
                </a:lnTo>
                <a:lnTo>
                  <a:pt x="0" y="2501903"/>
                </a:lnTo>
                <a:lnTo>
                  <a:pt x="0" y="0"/>
                </a:lnTo>
                <a:close/>
              </a:path>
            </a:pathLst>
          </a:custGeom>
          <a:blipFill rotWithShape="1">
            <a:blip r:embed="rId11">
              <a:alphaModFix/>
            </a:blip>
            <a:stretch>
              <a:fillRect b="0" l="0" r="0" t="0"/>
            </a:stretch>
          </a:blipFill>
          <a:ln>
            <a:noFill/>
          </a:ln>
        </p:spPr>
      </p:sp>
    </p:spTree>
  </p:cSld>
  <p:clrMapOvr>
    <a:masterClrMapping/>
  </p:clrMapOvr>
  <p:transition spd="med">
    <p:push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645"/>
                                        </p:tgtEl>
                                        <p:attrNameLst>
                                          <p:attrName>style.visibility</p:attrName>
                                        </p:attrNameLst>
                                      </p:cBhvr>
                                      <p:to>
                                        <p:strVal val="visible"/>
                                      </p:to>
                                    </p:set>
                                    <p:anim calcmode="lin" valueType="num">
                                      <p:cBhvr additive="base">
                                        <p:cTn dur="500"/>
                                        <p:tgtEl>
                                          <p:spTgt spid="645"/>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8">
                                  <p:stCondLst>
                                    <p:cond delay="0"/>
                                  </p:stCondLst>
                                  <p:childTnLst>
                                    <p:set>
                                      <p:cBhvr>
                                        <p:cTn dur="1" fill="hold">
                                          <p:stCondLst>
                                            <p:cond delay="0"/>
                                          </p:stCondLst>
                                        </p:cTn>
                                        <p:tgtEl>
                                          <p:spTgt spid="639"/>
                                        </p:tgtEl>
                                        <p:attrNameLst>
                                          <p:attrName>style.visibility</p:attrName>
                                        </p:attrNameLst>
                                      </p:cBhvr>
                                      <p:to>
                                        <p:strVal val="visible"/>
                                      </p:to>
                                    </p:set>
                                    <p:anim calcmode="lin" valueType="num">
                                      <p:cBhvr additive="base">
                                        <p:cTn dur="500"/>
                                        <p:tgtEl>
                                          <p:spTgt spid="639"/>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656"/>
                                        </p:tgtEl>
                                        <p:attrNameLst>
                                          <p:attrName>style.visibility</p:attrName>
                                        </p:attrNameLst>
                                      </p:cBhvr>
                                      <p:to>
                                        <p:strVal val="visible"/>
                                      </p:to>
                                    </p:set>
                                    <p:anim calcmode="lin" valueType="num">
                                      <p:cBhvr additive="base">
                                        <p:cTn dur="500"/>
                                        <p:tgtEl>
                                          <p:spTgt spid="656"/>
                                        </p:tgtEl>
                                        <p:attrNameLst>
                                          <p:attrName>ppt_x</p:attrName>
                                        </p:attrNameLst>
                                      </p:cBhvr>
                                      <p:tavLst>
                                        <p:tav fmla="" tm="0">
                                          <p:val>
                                            <p:strVal val="#ppt_x-1"/>
                                          </p:val>
                                        </p:tav>
                                        <p:tav fmla="" tm="100000">
                                          <p:val>
                                            <p:strVal val="#ppt_x"/>
                                          </p:val>
                                        </p:tav>
                                      </p:tavLst>
                                    </p:anim>
                                  </p:childTnLst>
                                </p:cTn>
                              </p:par>
                            </p:childTnLst>
                          </p:cTn>
                        </p:par>
                        <p:par>
                          <p:cTn fill="hold">
                            <p:stCondLst>
                              <p:cond delay="1500"/>
                            </p:stCondLst>
                            <p:childTnLst>
                              <p:par>
                                <p:cTn fill="hold" nodeType="afterEffect" presetClass="entr" presetID="2" presetSubtype="8">
                                  <p:stCondLst>
                                    <p:cond delay="0"/>
                                  </p:stCondLst>
                                  <p:childTnLst>
                                    <p:set>
                                      <p:cBhvr>
                                        <p:cTn dur="1" fill="hold">
                                          <p:stCondLst>
                                            <p:cond delay="0"/>
                                          </p:stCondLst>
                                        </p:cTn>
                                        <p:tgtEl>
                                          <p:spTgt spid="641"/>
                                        </p:tgtEl>
                                        <p:attrNameLst>
                                          <p:attrName>style.visibility</p:attrName>
                                        </p:attrNameLst>
                                      </p:cBhvr>
                                      <p:to>
                                        <p:strVal val="visible"/>
                                      </p:to>
                                    </p:set>
                                    <p:anim calcmode="lin" valueType="num">
                                      <p:cBhvr additive="base">
                                        <p:cTn dur="500"/>
                                        <p:tgtEl>
                                          <p:spTgt spid="641"/>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2" presetSubtype="8">
                                  <p:stCondLst>
                                    <p:cond delay="0"/>
                                  </p:stCondLst>
                                  <p:childTnLst>
                                    <p:set>
                                      <p:cBhvr>
                                        <p:cTn dur="1" fill="hold">
                                          <p:stCondLst>
                                            <p:cond delay="0"/>
                                          </p:stCondLst>
                                        </p:cTn>
                                        <p:tgtEl>
                                          <p:spTgt spid="659"/>
                                        </p:tgtEl>
                                        <p:attrNameLst>
                                          <p:attrName>style.visibility</p:attrName>
                                        </p:attrNameLst>
                                      </p:cBhvr>
                                      <p:to>
                                        <p:strVal val="visible"/>
                                      </p:to>
                                    </p:set>
                                    <p:anim calcmode="lin" valueType="num">
                                      <p:cBhvr additive="base">
                                        <p:cTn dur="500"/>
                                        <p:tgtEl>
                                          <p:spTgt spid="659"/>
                                        </p:tgtEl>
                                        <p:attrNameLst>
                                          <p:attrName>ppt_x</p:attrName>
                                        </p:attrNameLst>
                                      </p:cBhvr>
                                      <p:tavLst>
                                        <p:tav fmla="" tm="0">
                                          <p:val>
                                            <p:strVal val="#ppt_x-1"/>
                                          </p:val>
                                        </p:tav>
                                        <p:tav fmla="" tm="100000">
                                          <p:val>
                                            <p:strVal val="#ppt_x"/>
                                          </p:val>
                                        </p:tav>
                                      </p:tavLst>
                                    </p:anim>
                                  </p:childTnLst>
                                </p:cTn>
                              </p:par>
                            </p:childTnLst>
                          </p:cTn>
                        </p:par>
                        <p:par>
                          <p:cTn fill="hold">
                            <p:stCondLst>
                              <p:cond delay="2500"/>
                            </p:stCondLst>
                            <p:childTnLst>
                              <p:par>
                                <p:cTn fill="hold" nodeType="afterEffect" presetClass="entr" presetID="2" presetSubtype="8">
                                  <p:stCondLst>
                                    <p:cond delay="0"/>
                                  </p:stCondLst>
                                  <p:childTnLst>
                                    <p:set>
                                      <p:cBhvr>
                                        <p:cTn dur="1" fill="hold">
                                          <p:stCondLst>
                                            <p:cond delay="0"/>
                                          </p:stCondLst>
                                        </p:cTn>
                                        <p:tgtEl>
                                          <p:spTgt spid="640"/>
                                        </p:tgtEl>
                                        <p:attrNameLst>
                                          <p:attrName>style.visibility</p:attrName>
                                        </p:attrNameLst>
                                      </p:cBhvr>
                                      <p:to>
                                        <p:strVal val="visible"/>
                                      </p:to>
                                    </p:set>
                                    <p:anim calcmode="lin" valueType="num">
                                      <p:cBhvr additive="base">
                                        <p:cTn dur="500"/>
                                        <p:tgtEl>
                                          <p:spTgt spid="640"/>
                                        </p:tgtEl>
                                        <p:attrNameLst>
                                          <p:attrName>ppt_x</p:attrName>
                                        </p:attrNameLst>
                                      </p:cBhvr>
                                      <p:tavLst>
                                        <p:tav fmla="" tm="0">
                                          <p:val>
                                            <p:strVal val="#ppt_x-1"/>
                                          </p:val>
                                        </p:tav>
                                        <p:tav fmla="" tm="100000">
                                          <p:val>
                                            <p:strVal val="#ppt_x"/>
                                          </p:val>
                                        </p:tav>
                                      </p:tavLst>
                                    </p:anim>
                                  </p:childTnLst>
                                </p:cTn>
                              </p:par>
                            </p:childTnLst>
                          </p:cTn>
                        </p:par>
                        <p:par>
                          <p:cTn fill="hold">
                            <p:stCondLst>
                              <p:cond delay="3000"/>
                            </p:stCondLst>
                            <p:childTnLst>
                              <p:par>
                                <p:cTn fill="hold" nodeType="afterEffect" presetClass="entr" presetID="2" presetSubtype="8">
                                  <p:stCondLst>
                                    <p:cond delay="0"/>
                                  </p:stCondLst>
                                  <p:childTnLst>
                                    <p:set>
                                      <p:cBhvr>
                                        <p:cTn dur="1" fill="hold">
                                          <p:stCondLst>
                                            <p:cond delay="0"/>
                                          </p:stCondLst>
                                        </p:cTn>
                                        <p:tgtEl>
                                          <p:spTgt spid="650"/>
                                        </p:tgtEl>
                                        <p:attrNameLst>
                                          <p:attrName>style.visibility</p:attrName>
                                        </p:attrNameLst>
                                      </p:cBhvr>
                                      <p:to>
                                        <p:strVal val="visible"/>
                                      </p:to>
                                    </p:set>
                                    <p:anim calcmode="lin" valueType="num">
                                      <p:cBhvr additive="base">
                                        <p:cTn dur="500"/>
                                        <p:tgtEl>
                                          <p:spTgt spid="650"/>
                                        </p:tgtEl>
                                        <p:attrNameLst>
                                          <p:attrName>ppt_x</p:attrName>
                                        </p:attrNameLst>
                                      </p:cBhvr>
                                      <p:tavLst>
                                        <p:tav fmla="" tm="0">
                                          <p:val>
                                            <p:strVal val="#ppt_x-1"/>
                                          </p:val>
                                        </p:tav>
                                        <p:tav fmla="" tm="100000">
                                          <p:val>
                                            <p:strVal val="#ppt_x"/>
                                          </p:val>
                                        </p:tav>
                                      </p:tavLst>
                                    </p:anim>
                                  </p:childTnLst>
                                </p:cTn>
                              </p:par>
                            </p:childTnLst>
                          </p:cTn>
                        </p:par>
                        <p:par>
                          <p:cTn fill="hold">
                            <p:stCondLst>
                              <p:cond delay="3500"/>
                            </p:stCondLst>
                            <p:childTnLst>
                              <p:par>
                                <p:cTn fill="hold" nodeType="afterEffect" presetClass="entr" presetID="2" presetSubtype="8">
                                  <p:stCondLst>
                                    <p:cond delay="0"/>
                                  </p:stCondLst>
                                  <p:childTnLst>
                                    <p:set>
                                      <p:cBhvr>
                                        <p:cTn dur="1" fill="hold">
                                          <p:stCondLst>
                                            <p:cond delay="0"/>
                                          </p:stCondLst>
                                        </p:cTn>
                                        <p:tgtEl>
                                          <p:spTgt spid="643"/>
                                        </p:tgtEl>
                                        <p:attrNameLst>
                                          <p:attrName>style.visibility</p:attrName>
                                        </p:attrNameLst>
                                      </p:cBhvr>
                                      <p:to>
                                        <p:strVal val="visible"/>
                                      </p:to>
                                    </p:set>
                                    <p:anim calcmode="lin" valueType="num">
                                      <p:cBhvr additive="base">
                                        <p:cTn dur="500"/>
                                        <p:tgtEl>
                                          <p:spTgt spid="643"/>
                                        </p:tgtEl>
                                        <p:attrNameLst>
                                          <p:attrName>ppt_x</p:attrName>
                                        </p:attrNameLst>
                                      </p:cBhvr>
                                      <p:tavLst>
                                        <p:tav fmla="" tm="0">
                                          <p:val>
                                            <p:strVal val="#ppt_x-1"/>
                                          </p:val>
                                        </p:tav>
                                        <p:tav fmla="" tm="100000">
                                          <p:val>
                                            <p:strVal val="#ppt_x"/>
                                          </p:val>
                                        </p:tav>
                                      </p:tavLst>
                                    </p:anim>
                                  </p:childTnLst>
                                </p:cTn>
                              </p:par>
                            </p:childTnLst>
                          </p:cTn>
                        </p:par>
                        <p:par>
                          <p:cTn fill="hold">
                            <p:stCondLst>
                              <p:cond delay="4000"/>
                            </p:stCondLst>
                            <p:childTnLst>
                              <p:par>
                                <p:cTn fill="hold" nodeType="afterEffect" presetClass="entr" presetID="2" presetSubtype="8">
                                  <p:stCondLst>
                                    <p:cond delay="0"/>
                                  </p:stCondLst>
                                  <p:childTnLst>
                                    <p:set>
                                      <p:cBhvr>
                                        <p:cTn dur="1" fill="hold">
                                          <p:stCondLst>
                                            <p:cond delay="0"/>
                                          </p:stCondLst>
                                        </p:cTn>
                                        <p:tgtEl>
                                          <p:spTgt spid="653"/>
                                        </p:tgtEl>
                                        <p:attrNameLst>
                                          <p:attrName>style.visibility</p:attrName>
                                        </p:attrNameLst>
                                      </p:cBhvr>
                                      <p:to>
                                        <p:strVal val="visible"/>
                                      </p:to>
                                    </p:set>
                                    <p:anim calcmode="lin" valueType="num">
                                      <p:cBhvr additive="base">
                                        <p:cTn dur="500"/>
                                        <p:tgtEl>
                                          <p:spTgt spid="653"/>
                                        </p:tgtEl>
                                        <p:attrNameLst>
                                          <p:attrName>ppt_x</p:attrName>
                                        </p:attrNameLst>
                                      </p:cBhvr>
                                      <p:tavLst>
                                        <p:tav fmla="" tm="0">
                                          <p:val>
                                            <p:strVal val="#ppt_x-1"/>
                                          </p:val>
                                        </p:tav>
                                        <p:tav fmla="" tm="100000">
                                          <p:val>
                                            <p:strVal val="#ppt_x"/>
                                          </p:val>
                                        </p:tav>
                                      </p:tavLst>
                                    </p:anim>
                                  </p:childTnLst>
                                </p:cTn>
                              </p:par>
                            </p:childTnLst>
                          </p:cTn>
                        </p:par>
                        <p:par>
                          <p:cTn fill="hold">
                            <p:stCondLst>
                              <p:cond delay="4500"/>
                            </p:stCondLst>
                            <p:childTnLst>
                              <p:par>
                                <p:cTn fill="hold" nodeType="afterEffect" presetClass="entr" presetID="2" presetSubtype="8">
                                  <p:stCondLst>
                                    <p:cond delay="0"/>
                                  </p:stCondLst>
                                  <p:childTnLst>
                                    <p:set>
                                      <p:cBhvr>
                                        <p:cTn dur="1" fill="hold">
                                          <p:stCondLst>
                                            <p:cond delay="0"/>
                                          </p:stCondLst>
                                        </p:cTn>
                                        <p:tgtEl>
                                          <p:spTgt spid="642"/>
                                        </p:tgtEl>
                                        <p:attrNameLst>
                                          <p:attrName>style.visibility</p:attrName>
                                        </p:attrNameLst>
                                      </p:cBhvr>
                                      <p:to>
                                        <p:strVal val="visible"/>
                                      </p:to>
                                    </p:set>
                                    <p:anim calcmode="lin" valueType="num">
                                      <p:cBhvr additive="base">
                                        <p:cTn dur="500"/>
                                        <p:tgtEl>
                                          <p:spTgt spid="642"/>
                                        </p:tgtEl>
                                        <p:attrNameLst>
                                          <p:attrName>ppt_x</p:attrName>
                                        </p:attrNameLst>
                                      </p:cBhvr>
                                      <p:tavLst>
                                        <p:tav fmla="" tm="0">
                                          <p:val>
                                            <p:strVal val="#ppt_x-1"/>
                                          </p:val>
                                        </p:tav>
                                        <p:tav fmla="" tm="100000">
                                          <p:val>
                                            <p:strVal val="#ppt_x"/>
                                          </p:val>
                                        </p:tav>
                                      </p:tavLst>
                                    </p:anim>
                                  </p:childTnLst>
                                </p:cTn>
                              </p:par>
                            </p:childTnLst>
                          </p:cTn>
                        </p:par>
                        <p:par>
                          <p:cTn fill="hold">
                            <p:stCondLst>
                              <p:cond delay="5000"/>
                            </p:stCondLst>
                            <p:childTnLst>
                              <p:par>
                                <p:cTn fill="hold" nodeType="afterEffect" presetClass="entr" presetID="2" presetSubtype="8">
                                  <p:stCondLst>
                                    <p:cond delay="0"/>
                                  </p:stCondLst>
                                  <p:childTnLst>
                                    <p:set>
                                      <p:cBhvr>
                                        <p:cTn dur="1" fill="hold">
                                          <p:stCondLst>
                                            <p:cond delay="0"/>
                                          </p:stCondLst>
                                        </p:cTn>
                                        <p:tgtEl>
                                          <p:spTgt spid="662"/>
                                        </p:tgtEl>
                                        <p:attrNameLst>
                                          <p:attrName>style.visibility</p:attrName>
                                        </p:attrNameLst>
                                      </p:cBhvr>
                                      <p:to>
                                        <p:strVal val="visible"/>
                                      </p:to>
                                    </p:set>
                                    <p:anim calcmode="lin" valueType="num">
                                      <p:cBhvr additive="base">
                                        <p:cTn dur="500"/>
                                        <p:tgtEl>
                                          <p:spTgt spid="662"/>
                                        </p:tgtEl>
                                        <p:attrNameLst>
                                          <p:attrName>ppt_x</p:attrName>
                                        </p:attrNameLst>
                                      </p:cBhvr>
                                      <p:tavLst>
                                        <p:tav fmla="" tm="0">
                                          <p:val>
                                            <p:strVal val="#ppt_x-1"/>
                                          </p:val>
                                        </p:tav>
                                        <p:tav fmla="" tm="100000">
                                          <p:val>
                                            <p:strVal val="#ppt_x"/>
                                          </p:val>
                                        </p:tav>
                                      </p:tavLst>
                                    </p:anim>
                                  </p:childTnLst>
                                </p:cTn>
                              </p:par>
                            </p:childTnLst>
                          </p:cTn>
                        </p:par>
                        <p:par>
                          <p:cTn fill="hold">
                            <p:stCondLst>
                              <p:cond delay="5500"/>
                            </p:stCondLst>
                            <p:childTnLst>
                              <p:par>
                                <p:cTn fill="hold" nodeType="afterEffect" presetClass="entr" presetID="2" presetSubtype="8">
                                  <p:stCondLst>
                                    <p:cond delay="0"/>
                                  </p:stCondLst>
                                  <p:childTnLst>
                                    <p:set>
                                      <p:cBhvr>
                                        <p:cTn dur="1" fill="hold">
                                          <p:stCondLst>
                                            <p:cond delay="0"/>
                                          </p:stCondLst>
                                        </p:cTn>
                                        <p:tgtEl>
                                          <p:spTgt spid="668"/>
                                        </p:tgtEl>
                                        <p:attrNameLst>
                                          <p:attrName>style.visibility</p:attrName>
                                        </p:attrNameLst>
                                      </p:cBhvr>
                                      <p:to>
                                        <p:strVal val="visible"/>
                                      </p:to>
                                    </p:set>
                                    <p:anim calcmode="lin" valueType="num">
                                      <p:cBhvr additive="base">
                                        <p:cTn dur="500"/>
                                        <p:tgtEl>
                                          <p:spTgt spid="668"/>
                                        </p:tgtEl>
                                        <p:attrNameLst>
                                          <p:attrName>ppt_x</p:attrName>
                                        </p:attrNameLst>
                                      </p:cBhvr>
                                      <p:tavLst>
                                        <p:tav fmla="" tm="0">
                                          <p:val>
                                            <p:strVal val="#ppt_x-1"/>
                                          </p:val>
                                        </p:tav>
                                        <p:tav fmla="" tm="100000">
                                          <p:val>
                                            <p:strVal val="#ppt_x"/>
                                          </p:val>
                                        </p:tav>
                                      </p:tavLst>
                                    </p:anim>
                                  </p:childTnLst>
                                </p:cTn>
                              </p:par>
                            </p:childTnLst>
                          </p:cTn>
                        </p:par>
                        <p:par>
                          <p:cTn fill="hold">
                            <p:stCondLst>
                              <p:cond delay="6000"/>
                            </p:stCondLst>
                            <p:childTnLst>
                              <p:par>
                                <p:cTn fill="hold" nodeType="afterEffect" presetClass="entr" presetID="2" presetSubtype="8">
                                  <p:stCondLst>
                                    <p:cond delay="0"/>
                                  </p:stCondLst>
                                  <p:childTnLst>
                                    <p:set>
                                      <p:cBhvr>
                                        <p:cTn dur="1" fill="hold">
                                          <p:stCondLst>
                                            <p:cond delay="0"/>
                                          </p:stCondLst>
                                        </p:cTn>
                                        <p:tgtEl>
                                          <p:spTgt spid="665"/>
                                        </p:tgtEl>
                                        <p:attrNameLst>
                                          <p:attrName>style.visibility</p:attrName>
                                        </p:attrNameLst>
                                      </p:cBhvr>
                                      <p:to>
                                        <p:strVal val="visible"/>
                                      </p:to>
                                    </p:set>
                                    <p:anim calcmode="lin" valueType="num">
                                      <p:cBhvr additive="base">
                                        <p:cTn dur="500"/>
                                        <p:tgtEl>
                                          <p:spTgt spid="665"/>
                                        </p:tgtEl>
                                        <p:attrNameLst>
                                          <p:attrName>ppt_x</p:attrName>
                                        </p:attrNameLst>
                                      </p:cBhvr>
                                      <p:tavLst>
                                        <p:tav fmla="" tm="0">
                                          <p:val>
                                            <p:strVal val="#ppt_x-1"/>
                                          </p:val>
                                        </p:tav>
                                        <p:tav fmla="" tm="100000">
                                          <p:val>
                                            <p:strVal val="#ppt_x"/>
                                          </p:val>
                                        </p:tav>
                                      </p:tavLst>
                                    </p:anim>
                                  </p:childTnLst>
                                </p:cTn>
                              </p:par>
                            </p:childTnLst>
                          </p:cTn>
                        </p:par>
                        <p:par>
                          <p:cTn fill="hold">
                            <p:stCondLst>
                              <p:cond delay="6500"/>
                            </p:stCondLst>
                            <p:childTnLst>
                              <p:par>
                                <p:cTn fill="hold" nodeType="afterEffect" presetClass="entr" presetID="2" presetSubtype="8">
                                  <p:stCondLst>
                                    <p:cond delay="0"/>
                                  </p:stCondLst>
                                  <p:childTnLst>
                                    <p:set>
                                      <p:cBhvr>
                                        <p:cTn dur="1" fill="hold">
                                          <p:stCondLst>
                                            <p:cond delay="0"/>
                                          </p:stCondLst>
                                        </p:cTn>
                                        <p:tgtEl>
                                          <p:spTgt spid="649"/>
                                        </p:tgtEl>
                                        <p:attrNameLst>
                                          <p:attrName>style.visibility</p:attrName>
                                        </p:attrNameLst>
                                      </p:cBhvr>
                                      <p:to>
                                        <p:strVal val="visible"/>
                                      </p:to>
                                    </p:set>
                                    <p:anim calcmode="lin" valueType="num">
                                      <p:cBhvr additive="base">
                                        <p:cTn dur="500"/>
                                        <p:tgtEl>
                                          <p:spTgt spid="64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1216"/>
        </a:solidFill>
      </p:bgPr>
    </p:bg>
    <p:spTree>
      <p:nvGrpSpPr>
        <p:cNvPr id="672" name="Shape 672"/>
        <p:cNvGrpSpPr/>
        <p:nvPr/>
      </p:nvGrpSpPr>
      <p:grpSpPr>
        <a:xfrm>
          <a:off x="0" y="0"/>
          <a:ext cx="0" cy="0"/>
          <a:chOff x="0" y="0"/>
          <a:chExt cx="0" cy="0"/>
        </a:xfrm>
      </p:grpSpPr>
      <p:sp>
        <p:nvSpPr>
          <p:cNvPr id="673" name="Google Shape;673;p47"/>
          <p:cNvSpPr/>
          <p:nvPr/>
        </p:nvSpPr>
        <p:spPr>
          <a:xfrm>
            <a:off x="40875" y="1000"/>
            <a:ext cx="9142856" cy="5141501"/>
          </a:xfrm>
          <a:custGeom>
            <a:rect b="b" l="l" r="r" t="t"/>
            <a:pathLst>
              <a:path extrusionOk="0" h="12026903" w="21386797">
                <a:moveTo>
                  <a:pt x="0" y="0"/>
                </a:moveTo>
                <a:lnTo>
                  <a:pt x="21386797" y="0"/>
                </a:lnTo>
                <a:lnTo>
                  <a:pt x="21386797" y="12026903"/>
                </a:lnTo>
                <a:lnTo>
                  <a:pt x="0" y="12026903"/>
                </a:lnTo>
                <a:lnTo>
                  <a:pt x="0" y="0"/>
                </a:lnTo>
                <a:close/>
              </a:path>
            </a:pathLst>
          </a:custGeom>
          <a:blipFill rotWithShape="1">
            <a:blip r:embed="rId3">
              <a:alphaModFix/>
            </a:blip>
            <a:stretch>
              <a:fillRect b="0" l="0" r="0" t="0"/>
            </a:stretch>
          </a:blipFill>
          <a:ln>
            <a:noFill/>
          </a:ln>
        </p:spPr>
      </p:sp>
      <p:sp>
        <p:nvSpPr>
          <p:cNvPr id="674" name="Google Shape;674;p47"/>
          <p:cNvSpPr txBox="1"/>
          <p:nvPr/>
        </p:nvSpPr>
        <p:spPr>
          <a:xfrm>
            <a:off x="669198" y="394250"/>
            <a:ext cx="30492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1600">
                <a:solidFill>
                  <a:srgbClr val="FFFFFF"/>
                </a:solidFill>
                <a:latin typeface="Montserrat"/>
                <a:ea typeface="Montserrat"/>
                <a:cs typeface="Montserrat"/>
                <a:sym typeface="Montserrat"/>
              </a:rPr>
              <a:t>ADVANCED RESEARCH AND DESIGN ENTERPRISES IN RUSSIA</a:t>
            </a:r>
            <a:endParaRPr sz="600"/>
          </a:p>
        </p:txBody>
      </p:sp>
      <p:sp>
        <p:nvSpPr>
          <p:cNvPr id="675" name="Google Shape;675;p47"/>
          <p:cNvSpPr txBox="1"/>
          <p:nvPr/>
        </p:nvSpPr>
        <p:spPr>
          <a:xfrm>
            <a:off x="669200" y="4775675"/>
            <a:ext cx="3101700" cy="323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SOLARGROUP is an innovative service for micro-investors.</a:t>
            </a:r>
            <a:endParaRPr sz="7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This video was created using AI</a:t>
            </a:r>
            <a:endParaRPr sz="700">
              <a:solidFill>
                <a:schemeClr val="lt1"/>
              </a:solidFill>
              <a:latin typeface="Montserrat"/>
              <a:ea typeface="Montserrat"/>
              <a:cs typeface="Montserrat"/>
              <a:sym typeface="Montserrat"/>
            </a:endParaRPr>
          </a:p>
          <a:p>
            <a:pPr indent="0" lvl="0" marL="0" marR="0" rtl="0" algn="l">
              <a:lnSpc>
                <a:spcPct val="117909"/>
              </a:lnSpc>
              <a:spcBef>
                <a:spcPts val="0"/>
              </a:spcBef>
              <a:spcAft>
                <a:spcPts val="0"/>
              </a:spcAft>
              <a:buNone/>
            </a:pPr>
            <a:r>
              <a:t/>
            </a:r>
            <a:endParaRPr sz="700">
              <a:solidFill>
                <a:srgbClr val="FFFFFF"/>
              </a:solidFill>
              <a:latin typeface="Montserrat"/>
              <a:ea typeface="Montserrat"/>
              <a:cs typeface="Montserrat"/>
              <a:sym typeface="Montserrat"/>
            </a:endParaRPr>
          </a:p>
        </p:txBody>
      </p:sp>
      <p:grpSp>
        <p:nvGrpSpPr>
          <p:cNvPr id="676" name="Google Shape;676;p47"/>
          <p:cNvGrpSpPr/>
          <p:nvPr/>
        </p:nvGrpSpPr>
        <p:grpSpPr>
          <a:xfrm>
            <a:off x="875090" y="1229984"/>
            <a:ext cx="3370770" cy="896175"/>
            <a:chOff x="875090" y="1229984"/>
            <a:chExt cx="3370770" cy="896175"/>
          </a:xfrm>
        </p:grpSpPr>
        <p:sp>
          <p:nvSpPr>
            <p:cNvPr id="677" name="Google Shape;677;p47"/>
            <p:cNvSpPr/>
            <p:nvPr/>
          </p:nvSpPr>
          <p:spPr>
            <a:xfrm>
              <a:off x="875090" y="1229984"/>
              <a:ext cx="2964696" cy="896175"/>
            </a:xfrm>
            <a:custGeom>
              <a:rect b="b" l="l" r="r" t="t"/>
              <a:pathLst>
                <a:path extrusionOk="0" h="2095500" w="7683503">
                  <a:moveTo>
                    <a:pt x="0" y="0"/>
                  </a:moveTo>
                  <a:lnTo>
                    <a:pt x="7683503" y="0"/>
                  </a:lnTo>
                  <a:lnTo>
                    <a:pt x="7683503" y="2095500"/>
                  </a:lnTo>
                  <a:lnTo>
                    <a:pt x="0" y="2095500"/>
                  </a:lnTo>
                  <a:lnTo>
                    <a:pt x="0" y="0"/>
                  </a:lnTo>
                  <a:close/>
                </a:path>
              </a:pathLst>
            </a:custGeom>
            <a:blipFill rotWithShape="1">
              <a:blip r:embed="rId4">
                <a:alphaModFix/>
              </a:blip>
              <a:stretch>
                <a:fillRect b="0" l="0" r="0" t="0"/>
              </a:stretch>
            </a:blipFill>
            <a:ln>
              <a:noFill/>
            </a:ln>
          </p:spPr>
        </p:sp>
        <p:sp>
          <p:nvSpPr>
            <p:cNvPr id="678" name="Google Shape;678;p47"/>
            <p:cNvSpPr/>
            <p:nvPr/>
          </p:nvSpPr>
          <p:spPr>
            <a:xfrm>
              <a:off x="961025" y="1325226"/>
              <a:ext cx="342264" cy="322261"/>
            </a:xfrm>
            <a:custGeom>
              <a:rect b="b" l="l" r="r" t="t"/>
              <a:pathLst>
                <a:path extrusionOk="0" h="888997" w="888997">
                  <a:moveTo>
                    <a:pt x="0" y="0"/>
                  </a:moveTo>
                  <a:lnTo>
                    <a:pt x="888997" y="0"/>
                  </a:lnTo>
                  <a:lnTo>
                    <a:pt x="888997" y="888997"/>
                  </a:lnTo>
                  <a:lnTo>
                    <a:pt x="0" y="888997"/>
                  </a:lnTo>
                  <a:lnTo>
                    <a:pt x="0" y="0"/>
                  </a:lnTo>
                  <a:close/>
                </a:path>
              </a:pathLst>
            </a:custGeom>
            <a:blipFill rotWithShape="1">
              <a:blip r:embed="rId5">
                <a:alphaModFix/>
              </a:blip>
              <a:stretch>
                <a:fillRect b="0" l="0" r="0" t="0"/>
              </a:stretch>
            </a:blipFill>
            <a:ln>
              <a:noFill/>
            </a:ln>
          </p:spPr>
        </p:sp>
        <p:sp>
          <p:nvSpPr>
            <p:cNvPr id="679" name="Google Shape;679;p47"/>
            <p:cNvSpPr/>
            <p:nvPr/>
          </p:nvSpPr>
          <p:spPr>
            <a:xfrm>
              <a:off x="4054747" y="1572884"/>
              <a:ext cx="191113" cy="211823"/>
            </a:xfrm>
            <a:custGeom>
              <a:rect b="b" l="l" r="r" t="t"/>
              <a:pathLst>
                <a:path extrusionOk="0" h="495300" w="495300">
                  <a:moveTo>
                    <a:pt x="0" y="0"/>
                  </a:moveTo>
                  <a:lnTo>
                    <a:pt x="495300" y="0"/>
                  </a:lnTo>
                  <a:lnTo>
                    <a:pt x="495300" y="495300"/>
                  </a:lnTo>
                  <a:lnTo>
                    <a:pt x="0" y="495300"/>
                  </a:lnTo>
                  <a:lnTo>
                    <a:pt x="0" y="0"/>
                  </a:lnTo>
                  <a:close/>
                </a:path>
              </a:pathLst>
            </a:custGeom>
            <a:blipFill rotWithShape="1">
              <a:blip r:embed="rId6">
                <a:alphaModFix/>
              </a:blip>
              <a:stretch>
                <a:fillRect b="0" l="0" r="0" t="0"/>
              </a:stretch>
            </a:blipFill>
            <a:ln>
              <a:noFill/>
            </a:ln>
          </p:spPr>
        </p:sp>
        <p:sp>
          <p:nvSpPr>
            <p:cNvPr id="680" name="Google Shape;680;p47"/>
            <p:cNvSpPr/>
            <p:nvPr/>
          </p:nvSpPr>
          <p:spPr>
            <a:xfrm>
              <a:off x="4075651" y="1596051"/>
              <a:ext cx="147230" cy="163185"/>
            </a:xfrm>
            <a:custGeom>
              <a:rect b="b" l="l" r="r" t="t"/>
              <a:pathLst>
                <a:path extrusionOk="0" h="381572" w="381571">
                  <a:moveTo>
                    <a:pt x="0" y="0"/>
                  </a:moveTo>
                  <a:lnTo>
                    <a:pt x="381571" y="0"/>
                  </a:lnTo>
                  <a:lnTo>
                    <a:pt x="381571" y="381571"/>
                  </a:lnTo>
                  <a:lnTo>
                    <a:pt x="0" y="381571"/>
                  </a:lnTo>
                  <a:lnTo>
                    <a:pt x="0" y="0"/>
                  </a:lnTo>
                  <a:close/>
                </a:path>
              </a:pathLst>
            </a:custGeom>
            <a:blipFill rotWithShape="1">
              <a:blip r:embed="rId7">
                <a:alphaModFix/>
              </a:blip>
              <a:stretch>
                <a:fillRect b="0" l="0" r="0" t="0"/>
              </a:stretch>
            </a:blipFill>
            <a:ln>
              <a:noFill/>
            </a:ln>
          </p:spPr>
        </p:sp>
        <p:sp>
          <p:nvSpPr>
            <p:cNvPr id="681" name="Google Shape;681;p47"/>
            <p:cNvSpPr txBox="1"/>
            <p:nvPr/>
          </p:nvSpPr>
          <p:spPr>
            <a:xfrm>
              <a:off x="1356333" y="1354544"/>
              <a:ext cx="2452500" cy="24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800">
                  <a:solidFill>
                    <a:srgbClr val="FFFFFF"/>
                  </a:solidFill>
                  <a:latin typeface="Montserrat"/>
                  <a:ea typeface="Montserrat"/>
                  <a:cs typeface="Montserrat"/>
                  <a:sym typeface="Montserrat"/>
                </a:rPr>
                <a:t>Central Scientific Research Automobile and Automotive Engines Institute</a:t>
              </a:r>
              <a:endParaRPr sz="600"/>
            </a:p>
          </p:txBody>
        </p:sp>
        <p:sp>
          <p:nvSpPr>
            <p:cNvPr id="682" name="Google Shape;682;p47"/>
            <p:cNvSpPr txBox="1"/>
            <p:nvPr/>
          </p:nvSpPr>
          <p:spPr>
            <a:xfrm>
              <a:off x="961024" y="1754136"/>
              <a:ext cx="2252100" cy="24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800">
                  <a:solidFill>
                    <a:srgbClr val="FFFFFF"/>
                  </a:solidFill>
                  <a:latin typeface="Montserrat"/>
                  <a:ea typeface="Montserrat"/>
                  <a:cs typeface="Montserrat"/>
                  <a:sym typeface="Montserrat"/>
                </a:rPr>
                <a:t>main contractor for designing the Flying Yacht airship</a:t>
              </a:r>
              <a:endParaRPr sz="600"/>
            </a:p>
          </p:txBody>
        </p:sp>
        <p:cxnSp>
          <p:nvCxnSpPr>
            <p:cNvPr id="683" name="Google Shape;683;p47"/>
            <p:cNvCxnSpPr/>
            <p:nvPr/>
          </p:nvCxnSpPr>
          <p:spPr>
            <a:xfrm rot="10800000">
              <a:off x="3820375" y="1677875"/>
              <a:ext cx="351300" cy="0"/>
            </a:xfrm>
            <a:prstGeom prst="straightConnector1">
              <a:avLst/>
            </a:prstGeom>
            <a:noFill/>
            <a:ln cap="flat" cmpd="sng" w="9525">
              <a:solidFill>
                <a:schemeClr val="lt1"/>
              </a:solidFill>
              <a:prstDash val="solid"/>
              <a:round/>
              <a:headEnd len="med" w="med" type="none"/>
              <a:tailEnd len="med" w="med" type="none"/>
            </a:ln>
          </p:spPr>
        </p:cxnSp>
      </p:grpSp>
      <p:grpSp>
        <p:nvGrpSpPr>
          <p:cNvPr id="684" name="Google Shape;684;p47"/>
          <p:cNvGrpSpPr/>
          <p:nvPr/>
        </p:nvGrpSpPr>
        <p:grpSpPr>
          <a:xfrm>
            <a:off x="1734453" y="2299165"/>
            <a:ext cx="2537184" cy="1031958"/>
            <a:chOff x="1734453" y="2299165"/>
            <a:chExt cx="2537184" cy="1031958"/>
          </a:xfrm>
        </p:grpSpPr>
        <p:sp>
          <p:nvSpPr>
            <p:cNvPr id="685" name="Google Shape;685;p47"/>
            <p:cNvSpPr/>
            <p:nvPr/>
          </p:nvSpPr>
          <p:spPr>
            <a:xfrm>
              <a:off x="1734453" y="2299165"/>
              <a:ext cx="2190444" cy="1031958"/>
            </a:xfrm>
            <a:custGeom>
              <a:rect b="b" l="l" r="r" t="t"/>
              <a:pathLst>
                <a:path extrusionOk="0" h="2412997" w="5676900">
                  <a:moveTo>
                    <a:pt x="0" y="0"/>
                  </a:moveTo>
                  <a:lnTo>
                    <a:pt x="5676900" y="0"/>
                  </a:lnTo>
                  <a:lnTo>
                    <a:pt x="5676900" y="2412997"/>
                  </a:lnTo>
                  <a:lnTo>
                    <a:pt x="0" y="2412997"/>
                  </a:lnTo>
                  <a:lnTo>
                    <a:pt x="0" y="0"/>
                  </a:lnTo>
                  <a:close/>
                </a:path>
              </a:pathLst>
            </a:custGeom>
            <a:blipFill rotWithShape="1">
              <a:blip r:embed="rId8">
                <a:alphaModFix/>
              </a:blip>
              <a:stretch>
                <a:fillRect b="-524" l="0" r="0" t="0"/>
              </a:stretch>
            </a:blipFill>
            <a:ln>
              <a:noFill/>
            </a:ln>
          </p:spPr>
        </p:sp>
        <p:sp>
          <p:nvSpPr>
            <p:cNvPr id="686" name="Google Shape;686;p47"/>
            <p:cNvSpPr/>
            <p:nvPr/>
          </p:nvSpPr>
          <p:spPr>
            <a:xfrm>
              <a:off x="1820391" y="2394416"/>
              <a:ext cx="343021" cy="380194"/>
            </a:xfrm>
            <a:custGeom>
              <a:rect b="b" l="l" r="r" t="t"/>
              <a:pathLst>
                <a:path extrusionOk="0" h="888997" w="888997">
                  <a:moveTo>
                    <a:pt x="0" y="0"/>
                  </a:moveTo>
                  <a:lnTo>
                    <a:pt x="888997" y="0"/>
                  </a:lnTo>
                  <a:lnTo>
                    <a:pt x="888997" y="888997"/>
                  </a:lnTo>
                  <a:lnTo>
                    <a:pt x="0" y="888997"/>
                  </a:lnTo>
                  <a:lnTo>
                    <a:pt x="0" y="0"/>
                  </a:lnTo>
                  <a:close/>
                </a:path>
              </a:pathLst>
            </a:custGeom>
            <a:blipFill rotWithShape="1">
              <a:blip r:embed="rId9">
                <a:alphaModFix/>
              </a:blip>
              <a:stretch>
                <a:fillRect b="-1427" l="0" r="0" t="0"/>
              </a:stretch>
            </a:blipFill>
            <a:ln>
              <a:noFill/>
            </a:ln>
          </p:spPr>
        </p:sp>
        <p:sp>
          <p:nvSpPr>
            <p:cNvPr id="687" name="Google Shape;687;p47"/>
            <p:cNvSpPr/>
            <p:nvPr/>
          </p:nvSpPr>
          <p:spPr>
            <a:xfrm>
              <a:off x="4080525" y="2711120"/>
              <a:ext cx="191113" cy="211823"/>
            </a:xfrm>
            <a:custGeom>
              <a:rect b="b" l="l" r="r" t="t"/>
              <a:pathLst>
                <a:path extrusionOk="0" h="495300" w="495300">
                  <a:moveTo>
                    <a:pt x="0" y="0"/>
                  </a:moveTo>
                  <a:lnTo>
                    <a:pt x="495300" y="0"/>
                  </a:lnTo>
                  <a:lnTo>
                    <a:pt x="495300" y="495300"/>
                  </a:lnTo>
                  <a:lnTo>
                    <a:pt x="0" y="495300"/>
                  </a:lnTo>
                  <a:lnTo>
                    <a:pt x="0" y="0"/>
                  </a:lnTo>
                  <a:close/>
                </a:path>
              </a:pathLst>
            </a:custGeom>
            <a:blipFill rotWithShape="1">
              <a:blip r:embed="rId10">
                <a:alphaModFix/>
              </a:blip>
              <a:stretch>
                <a:fillRect b="0" l="0" r="0" t="0"/>
              </a:stretch>
            </a:blipFill>
            <a:ln>
              <a:noFill/>
            </a:ln>
          </p:spPr>
        </p:sp>
        <p:sp>
          <p:nvSpPr>
            <p:cNvPr id="688" name="Google Shape;688;p47"/>
            <p:cNvSpPr/>
            <p:nvPr/>
          </p:nvSpPr>
          <p:spPr>
            <a:xfrm>
              <a:off x="4101429" y="2734290"/>
              <a:ext cx="147230" cy="163185"/>
            </a:xfrm>
            <a:custGeom>
              <a:rect b="b" l="l" r="r" t="t"/>
              <a:pathLst>
                <a:path extrusionOk="0" h="381571" w="381571">
                  <a:moveTo>
                    <a:pt x="0" y="0"/>
                  </a:moveTo>
                  <a:lnTo>
                    <a:pt x="381572" y="0"/>
                  </a:lnTo>
                  <a:lnTo>
                    <a:pt x="381572" y="381572"/>
                  </a:lnTo>
                  <a:lnTo>
                    <a:pt x="0" y="381572"/>
                  </a:lnTo>
                  <a:lnTo>
                    <a:pt x="0" y="0"/>
                  </a:lnTo>
                  <a:close/>
                </a:path>
              </a:pathLst>
            </a:custGeom>
            <a:blipFill rotWithShape="1">
              <a:blip r:embed="rId7">
                <a:alphaModFix/>
              </a:blip>
              <a:stretch>
                <a:fillRect b="0" l="0" r="0" t="0"/>
              </a:stretch>
            </a:blipFill>
            <a:ln>
              <a:noFill/>
            </a:ln>
          </p:spPr>
        </p:sp>
        <p:sp>
          <p:nvSpPr>
            <p:cNvPr id="689" name="Google Shape;689;p47"/>
            <p:cNvSpPr txBox="1"/>
            <p:nvPr/>
          </p:nvSpPr>
          <p:spPr>
            <a:xfrm>
              <a:off x="2215700" y="2423183"/>
              <a:ext cx="1624200" cy="1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900">
                  <a:solidFill>
                    <a:srgbClr val="FFFFFF"/>
                  </a:solidFill>
                  <a:latin typeface="Montserrat"/>
                  <a:ea typeface="Montserrat"/>
                  <a:cs typeface="Montserrat"/>
                  <a:sym typeface="Montserrat"/>
                </a:rPr>
                <a:t>Moscow Aviation Institute</a:t>
              </a:r>
              <a:endParaRPr sz="600"/>
            </a:p>
          </p:txBody>
        </p:sp>
        <p:sp>
          <p:nvSpPr>
            <p:cNvPr id="690" name="Google Shape;690;p47"/>
            <p:cNvSpPr txBox="1"/>
            <p:nvPr/>
          </p:nvSpPr>
          <p:spPr>
            <a:xfrm>
              <a:off x="1824669" y="2875458"/>
              <a:ext cx="20688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800">
                  <a:solidFill>
                    <a:srgbClr val="FFFFFF"/>
                  </a:solidFill>
                  <a:latin typeface="Montserrat"/>
                  <a:ea typeface="Montserrat"/>
                  <a:cs typeface="Montserrat"/>
                  <a:sym typeface="Montserrat"/>
                </a:rPr>
                <a:t>formation of the aerodynamic and dynamic appearance of the airship, nacelle modeling</a:t>
              </a:r>
              <a:endParaRPr sz="600"/>
            </a:p>
          </p:txBody>
        </p:sp>
        <p:cxnSp>
          <p:nvCxnSpPr>
            <p:cNvPr id="691" name="Google Shape;691;p47"/>
            <p:cNvCxnSpPr/>
            <p:nvPr/>
          </p:nvCxnSpPr>
          <p:spPr>
            <a:xfrm rot="10800000">
              <a:off x="3928850" y="2815200"/>
              <a:ext cx="255600" cy="0"/>
            </a:xfrm>
            <a:prstGeom prst="straightConnector1">
              <a:avLst/>
            </a:prstGeom>
            <a:solidFill>
              <a:schemeClr val="lt2"/>
            </a:solidFill>
            <a:ln cap="flat" cmpd="sng" w="9525">
              <a:solidFill>
                <a:schemeClr val="lt1"/>
              </a:solidFill>
              <a:prstDash val="solid"/>
              <a:round/>
              <a:headEnd len="med" w="med" type="none"/>
              <a:tailEnd len="med" w="med" type="none"/>
            </a:ln>
          </p:spPr>
        </p:cxnSp>
      </p:grpSp>
      <p:grpSp>
        <p:nvGrpSpPr>
          <p:cNvPr id="692" name="Google Shape;692;p47"/>
          <p:cNvGrpSpPr/>
          <p:nvPr/>
        </p:nvGrpSpPr>
        <p:grpSpPr>
          <a:xfrm>
            <a:off x="875090" y="3499314"/>
            <a:ext cx="3478189" cy="1031958"/>
            <a:chOff x="875090" y="3499314"/>
            <a:chExt cx="3478189" cy="1031958"/>
          </a:xfrm>
        </p:grpSpPr>
        <p:sp>
          <p:nvSpPr>
            <p:cNvPr id="693" name="Google Shape;693;p47"/>
            <p:cNvSpPr/>
            <p:nvPr/>
          </p:nvSpPr>
          <p:spPr>
            <a:xfrm>
              <a:off x="875090" y="3499314"/>
              <a:ext cx="2964696" cy="1031958"/>
            </a:xfrm>
            <a:custGeom>
              <a:rect b="b" l="l" r="r" t="t"/>
              <a:pathLst>
                <a:path extrusionOk="0" h="2412997" w="7683503">
                  <a:moveTo>
                    <a:pt x="0" y="0"/>
                  </a:moveTo>
                  <a:lnTo>
                    <a:pt x="7683503" y="0"/>
                  </a:lnTo>
                  <a:lnTo>
                    <a:pt x="7683503" y="2412997"/>
                  </a:lnTo>
                  <a:lnTo>
                    <a:pt x="0" y="2412997"/>
                  </a:lnTo>
                  <a:lnTo>
                    <a:pt x="0" y="0"/>
                  </a:lnTo>
                  <a:close/>
                </a:path>
              </a:pathLst>
            </a:custGeom>
            <a:blipFill rotWithShape="1">
              <a:blip r:embed="rId11">
                <a:alphaModFix/>
              </a:blip>
              <a:stretch>
                <a:fillRect b="-524" l="0" r="0" t="0"/>
              </a:stretch>
            </a:blipFill>
            <a:ln>
              <a:noFill/>
            </a:ln>
          </p:spPr>
        </p:sp>
        <p:sp>
          <p:nvSpPr>
            <p:cNvPr id="694" name="Google Shape;694;p47"/>
            <p:cNvSpPr/>
            <p:nvPr/>
          </p:nvSpPr>
          <p:spPr>
            <a:xfrm>
              <a:off x="961025" y="3594575"/>
              <a:ext cx="366711" cy="368934"/>
            </a:xfrm>
            <a:custGeom>
              <a:rect b="b" l="l" r="r" t="t"/>
              <a:pathLst>
                <a:path extrusionOk="0" h="888997" w="888997">
                  <a:moveTo>
                    <a:pt x="0" y="0"/>
                  </a:moveTo>
                  <a:lnTo>
                    <a:pt x="888997" y="0"/>
                  </a:lnTo>
                  <a:lnTo>
                    <a:pt x="888997" y="888996"/>
                  </a:lnTo>
                  <a:lnTo>
                    <a:pt x="0" y="888996"/>
                  </a:lnTo>
                  <a:lnTo>
                    <a:pt x="0" y="0"/>
                  </a:lnTo>
                  <a:close/>
                </a:path>
              </a:pathLst>
            </a:custGeom>
            <a:blipFill rotWithShape="1">
              <a:blip r:embed="rId12">
                <a:alphaModFix/>
              </a:blip>
              <a:stretch>
                <a:fillRect b="-1427" l="0" r="0" t="0"/>
              </a:stretch>
            </a:blipFill>
            <a:ln>
              <a:noFill/>
            </a:ln>
          </p:spPr>
        </p:sp>
        <p:sp>
          <p:nvSpPr>
            <p:cNvPr id="695" name="Google Shape;695;p47"/>
            <p:cNvSpPr/>
            <p:nvPr/>
          </p:nvSpPr>
          <p:spPr>
            <a:xfrm>
              <a:off x="4162166" y="3911273"/>
              <a:ext cx="191113" cy="211823"/>
            </a:xfrm>
            <a:custGeom>
              <a:rect b="b" l="l" r="r" t="t"/>
              <a:pathLst>
                <a:path extrusionOk="0" h="495300" w="495300">
                  <a:moveTo>
                    <a:pt x="0" y="0"/>
                  </a:moveTo>
                  <a:lnTo>
                    <a:pt x="495300" y="0"/>
                  </a:lnTo>
                  <a:lnTo>
                    <a:pt x="495300" y="495300"/>
                  </a:lnTo>
                  <a:lnTo>
                    <a:pt x="0" y="495300"/>
                  </a:lnTo>
                  <a:lnTo>
                    <a:pt x="0" y="0"/>
                  </a:lnTo>
                  <a:close/>
                </a:path>
              </a:pathLst>
            </a:custGeom>
            <a:blipFill rotWithShape="1">
              <a:blip r:embed="rId13">
                <a:alphaModFix/>
              </a:blip>
              <a:stretch>
                <a:fillRect b="0" l="0" r="0" t="0"/>
              </a:stretch>
            </a:blipFill>
            <a:ln>
              <a:noFill/>
            </a:ln>
          </p:spPr>
        </p:sp>
        <p:sp>
          <p:nvSpPr>
            <p:cNvPr id="696" name="Google Shape;696;p47"/>
            <p:cNvSpPr/>
            <p:nvPr/>
          </p:nvSpPr>
          <p:spPr>
            <a:xfrm>
              <a:off x="4183071" y="3934439"/>
              <a:ext cx="147230" cy="163185"/>
            </a:xfrm>
            <a:custGeom>
              <a:rect b="b" l="l" r="r" t="t"/>
              <a:pathLst>
                <a:path extrusionOk="0" h="381571" w="381571">
                  <a:moveTo>
                    <a:pt x="0" y="0"/>
                  </a:moveTo>
                  <a:lnTo>
                    <a:pt x="381572" y="0"/>
                  </a:lnTo>
                  <a:lnTo>
                    <a:pt x="381572" y="381571"/>
                  </a:lnTo>
                  <a:lnTo>
                    <a:pt x="0" y="381571"/>
                  </a:lnTo>
                  <a:lnTo>
                    <a:pt x="0" y="0"/>
                  </a:lnTo>
                  <a:close/>
                </a:path>
              </a:pathLst>
            </a:custGeom>
            <a:blipFill rotWithShape="1">
              <a:blip r:embed="rId7">
                <a:alphaModFix/>
              </a:blip>
              <a:stretch>
                <a:fillRect b="0" l="0" r="0" t="0"/>
              </a:stretch>
            </a:blipFill>
            <a:ln>
              <a:noFill/>
            </a:ln>
          </p:spPr>
        </p:sp>
        <p:sp>
          <p:nvSpPr>
            <p:cNvPr id="697" name="Google Shape;697;p47"/>
            <p:cNvSpPr txBox="1"/>
            <p:nvPr/>
          </p:nvSpPr>
          <p:spPr>
            <a:xfrm>
              <a:off x="1356323" y="3623325"/>
              <a:ext cx="1512000" cy="1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900">
                  <a:solidFill>
                    <a:srgbClr val="FFFFFF"/>
                  </a:solidFill>
                  <a:latin typeface="Montserrat"/>
                  <a:ea typeface="Montserrat"/>
                  <a:cs typeface="Montserrat"/>
                  <a:sym typeface="Montserrat"/>
                </a:rPr>
                <a:t>New Generation Airships</a:t>
              </a:r>
              <a:endParaRPr sz="600"/>
            </a:p>
          </p:txBody>
        </p:sp>
        <p:sp>
          <p:nvSpPr>
            <p:cNvPr id="698" name="Google Shape;698;p47"/>
            <p:cNvSpPr txBox="1"/>
            <p:nvPr/>
          </p:nvSpPr>
          <p:spPr>
            <a:xfrm>
              <a:off x="961024" y="4023466"/>
              <a:ext cx="26520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800">
                  <a:solidFill>
                    <a:srgbClr val="FFFFFF"/>
                  </a:solidFill>
                  <a:latin typeface="Montserrat"/>
                  <a:ea typeface="Montserrat"/>
                  <a:cs typeface="Montserrat"/>
                  <a:sym typeface="Montserrat"/>
                </a:rPr>
                <a:t>general assembly, certification testing, serial production of airships, commercial operation of prototype models</a:t>
              </a:r>
              <a:endParaRPr sz="600"/>
            </a:p>
          </p:txBody>
        </p:sp>
        <p:cxnSp>
          <p:nvCxnSpPr>
            <p:cNvPr id="699" name="Google Shape;699;p47"/>
            <p:cNvCxnSpPr/>
            <p:nvPr/>
          </p:nvCxnSpPr>
          <p:spPr>
            <a:xfrm rot="10800000">
              <a:off x="3839325" y="4022800"/>
              <a:ext cx="421800" cy="0"/>
            </a:xfrm>
            <a:prstGeom prst="straightConnector1">
              <a:avLst/>
            </a:prstGeom>
            <a:noFill/>
            <a:ln cap="flat" cmpd="sng" w="9525">
              <a:solidFill>
                <a:schemeClr val="lt1"/>
              </a:solidFill>
              <a:prstDash val="solid"/>
              <a:round/>
              <a:headEnd len="med" w="med" type="none"/>
              <a:tailEnd len="med" w="med" type="none"/>
            </a:ln>
          </p:spPr>
        </p:cxnSp>
      </p:grpSp>
      <p:grpSp>
        <p:nvGrpSpPr>
          <p:cNvPr id="700" name="Google Shape;700;p47"/>
          <p:cNvGrpSpPr/>
          <p:nvPr/>
        </p:nvGrpSpPr>
        <p:grpSpPr>
          <a:xfrm>
            <a:off x="4867412" y="906192"/>
            <a:ext cx="3364301" cy="896175"/>
            <a:chOff x="4867412" y="906192"/>
            <a:chExt cx="3364301" cy="896175"/>
          </a:xfrm>
        </p:grpSpPr>
        <p:sp>
          <p:nvSpPr>
            <p:cNvPr id="701" name="Google Shape;701;p47"/>
            <p:cNvSpPr/>
            <p:nvPr/>
          </p:nvSpPr>
          <p:spPr>
            <a:xfrm>
              <a:off x="4867412" y="1249092"/>
              <a:ext cx="191113" cy="211823"/>
            </a:xfrm>
            <a:custGeom>
              <a:rect b="b" l="l" r="r" t="t"/>
              <a:pathLst>
                <a:path extrusionOk="0" h="495300" w="495300">
                  <a:moveTo>
                    <a:pt x="0" y="0"/>
                  </a:moveTo>
                  <a:lnTo>
                    <a:pt x="495300" y="0"/>
                  </a:lnTo>
                  <a:lnTo>
                    <a:pt x="495300" y="495300"/>
                  </a:lnTo>
                  <a:lnTo>
                    <a:pt x="0" y="495300"/>
                  </a:lnTo>
                  <a:lnTo>
                    <a:pt x="0" y="0"/>
                  </a:lnTo>
                  <a:close/>
                </a:path>
              </a:pathLst>
            </a:custGeom>
            <a:blipFill rotWithShape="1">
              <a:blip r:embed="rId14">
                <a:alphaModFix/>
              </a:blip>
              <a:stretch>
                <a:fillRect b="0" l="0" r="0" t="0"/>
              </a:stretch>
            </a:blipFill>
            <a:ln>
              <a:noFill/>
            </a:ln>
          </p:spPr>
        </p:sp>
        <p:sp>
          <p:nvSpPr>
            <p:cNvPr id="702" name="Google Shape;702;p47"/>
            <p:cNvSpPr/>
            <p:nvPr/>
          </p:nvSpPr>
          <p:spPr>
            <a:xfrm>
              <a:off x="4888317" y="1272259"/>
              <a:ext cx="147230" cy="163185"/>
            </a:xfrm>
            <a:custGeom>
              <a:rect b="b" l="l" r="r" t="t"/>
              <a:pathLst>
                <a:path extrusionOk="0" h="381572" w="381572">
                  <a:moveTo>
                    <a:pt x="0" y="0"/>
                  </a:moveTo>
                  <a:lnTo>
                    <a:pt x="381572" y="0"/>
                  </a:lnTo>
                  <a:lnTo>
                    <a:pt x="381572" y="381572"/>
                  </a:lnTo>
                  <a:lnTo>
                    <a:pt x="0" y="381572"/>
                  </a:lnTo>
                  <a:lnTo>
                    <a:pt x="0" y="0"/>
                  </a:lnTo>
                  <a:close/>
                </a:path>
              </a:pathLst>
            </a:custGeom>
            <a:blipFill rotWithShape="1">
              <a:blip r:embed="rId7">
                <a:alphaModFix/>
              </a:blip>
              <a:stretch>
                <a:fillRect b="0" l="0" r="0" t="0"/>
              </a:stretch>
            </a:blipFill>
            <a:ln>
              <a:noFill/>
            </a:ln>
          </p:spPr>
        </p:sp>
        <p:sp>
          <p:nvSpPr>
            <p:cNvPr id="703" name="Google Shape;703;p47"/>
            <p:cNvSpPr/>
            <p:nvPr/>
          </p:nvSpPr>
          <p:spPr>
            <a:xfrm>
              <a:off x="5267018" y="906192"/>
              <a:ext cx="2964696" cy="896175"/>
            </a:xfrm>
            <a:custGeom>
              <a:rect b="b" l="l" r="r" t="t"/>
              <a:pathLst>
                <a:path extrusionOk="0" h="2095500" w="7683503">
                  <a:moveTo>
                    <a:pt x="0" y="0"/>
                  </a:moveTo>
                  <a:lnTo>
                    <a:pt x="7683503" y="0"/>
                  </a:lnTo>
                  <a:lnTo>
                    <a:pt x="7683503" y="2095500"/>
                  </a:lnTo>
                  <a:lnTo>
                    <a:pt x="0" y="2095500"/>
                  </a:lnTo>
                  <a:lnTo>
                    <a:pt x="0" y="0"/>
                  </a:lnTo>
                  <a:close/>
                </a:path>
              </a:pathLst>
            </a:custGeom>
            <a:blipFill rotWithShape="1">
              <a:blip r:embed="rId15">
                <a:alphaModFix/>
              </a:blip>
              <a:stretch>
                <a:fillRect b="0" l="0" r="0" t="0"/>
              </a:stretch>
            </a:blipFill>
            <a:ln>
              <a:noFill/>
            </a:ln>
          </p:spPr>
        </p:sp>
        <p:sp>
          <p:nvSpPr>
            <p:cNvPr id="704" name="Google Shape;704;p47"/>
            <p:cNvSpPr/>
            <p:nvPr/>
          </p:nvSpPr>
          <p:spPr>
            <a:xfrm>
              <a:off x="5352950" y="1001450"/>
              <a:ext cx="342264" cy="362266"/>
            </a:xfrm>
            <a:custGeom>
              <a:rect b="b" l="l" r="r" t="t"/>
              <a:pathLst>
                <a:path extrusionOk="0" h="888997" w="888997">
                  <a:moveTo>
                    <a:pt x="0" y="0"/>
                  </a:moveTo>
                  <a:lnTo>
                    <a:pt x="888997" y="0"/>
                  </a:lnTo>
                  <a:lnTo>
                    <a:pt x="888997" y="888997"/>
                  </a:lnTo>
                  <a:lnTo>
                    <a:pt x="0" y="888997"/>
                  </a:lnTo>
                  <a:lnTo>
                    <a:pt x="0" y="0"/>
                  </a:lnTo>
                  <a:close/>
                </a:path>
              </a:pathLst>
            </a:custGeom>
            <a:blipFill rotWithShape="1">
              <a:blip r:embed="rId16">
                <a:alphaModFix/>
              </a:blip>
              <a:stretch>
                <a:fillRect b="0" l="0" r="0" t="0"/>
              </a:stretch>
            </a:blipFill>
            <a:ln>
              <a:noFill/>
            </a:ln>
          </p:spPr>
        </p:sp>
        <p:sp>
          <p:nvSpPr>
            <p:cNvPr id="705" name="Google Shape;705;p47"/>
            <p:cNvSpPr txBox="1"/>
            <p:nvPr/>
          </p:nvSpPr>
          <p:spPr>
            <a:xfrm>
              <a:off x="5799802" y="1013875"/>
              <a:ext cx="23718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900">
                  <a:solidFill>
                    <a:srgbClr val="FFFFFF"/>
                  </a:solidFill>
                  <a:latin typeface="Montserrat"/>
                  <a:ea typeface="Montserrat"/>
                  <a:cs typeface="Montserrat"/>
                  <a:sym typeface="Montserrat"/>
                </a:rPr>
                <a:t>Zhukovsky Institute National Research Centre</a:t>
              </a:r>
              <a:endParaRPr sz="600"/>
            </a:p>
          </p:txBody>
        </p:sp>
        <p:sp>
          <p:nvSpPr>
            <p:cNvPr id="706" name="Google Shape;706;p47"/>
            <p:cNvSpPr txBox="1"/>
            <p:nvPr/>
          </p:nvSpPr>
          <p:spPr>
            <a:xfrm>
              <a:off x="5352952" y="1430344"/>
              <a:ext cx="2167500" cy="24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800">
                  <a:solidFill>
                    <a:srgbClr val="FFFFFF"/>
                  </a:solidFill>
                  <a:latin typeface="Montserrat"/>
                  <a:ea typeface="Montserrat"/>
                  <a:cs typeface="Montserrat"/>
                  <a:sym typeface="Montserrat"/>
                </a:rPr>
                <a:t>development of airborne systems and means of air traffic management</a:t>
              </a:r>
              <a:endParaRPr sz="600"/>
            </a:p>
          </p:txBody>
        </p:sp>
        <p:cxnSp>
          <p:nvCxnSpPr>
            <p:cNvPr id="707" name="Google Shape;707;p47"/>
            <p:cNvCxnSpPr/>
            <p:nvPr/>
          </p:nvCxnSpPr>
          <p:spPr>
            <a:xfrm>
              <a:off x="4970375" y="1364800"/>
              <a:ext cx="319500" cy="0"/>
            </a:xfrm>
            <a:prstGeom prst="straightConnector1">
              <a:avLst/>
            </a:prstGeom>
            <a:noFill/>
            <a:ln cap="flat" cmpd="sng" w="9525">
              <a:solidFill>
                <a:schemeClr val="lt1"/>
              </a:solidFill>
              <a:prstDash val="solid"/>
              <a:round/>
              <a:headEnd len="med" w="med" type="none"/>
              <a:tailEnd len="med" w="med" type="none"/>
            </a:ln>
          </p:spPr>
        </p:cxnSp>
      </p:grpSp>
      <p:grpSp>
        <p:nvGrpSpPr>
          <p:cNvPr id="708" name="Google Shape;708;p47"/>
          <p:cNvGrpSpPr/>
          <p:nvPr/>
        </p:nvGrpSpPr>
        <p:grpSpPr>
          <a:xfrm>
            <a:off x="4867412" y="1939188"/>
            <a:ext cx="3478439" cy="1031958"/>
            <a:chOff x="4867412" y="1939188"/>
            <a:chExt cx="3478439" cy="1031958"/>
          </a:xfrm>
        </p:grpSpPr>
        <p:sp>
          <p:nvSpPr>
            <p:cNvPr id="709" name="Google Shape;709;p47"/>
            <p:cNvSpPr/>
            <p:nvPr/>
          </p:nvSpPr>
          <p:spPr>
            <a:xfrm>
              <a:off x="4867412" y="2315622"/>
              <a:ext cx="191113" cy="211823"/>
            </a:xfrm>
            <a:custGeom>
              <a:rect b="b" l="l" r="r" t="t"/>
              <a:pathLst>
                <a:path extrusionOk="0" h="495300" w="495300">
                  <a:moveTo>
                    <a:pt x="0" y="0"/>
                  </a:moveTo>
                  <a:lnTo>
                    <a:pt x="495300" y="0"/>
                  </a:lnTo>
                  <a:lnTo>
                    <a:pt x="495300" y="495300"/>
                  </a:lnTo>
                  <a:lnTo>
                    <a:pt x="0" y="495300"/>
                  </a:lnTo>
                  <a:lnTo>
                    <a:pt x="0" y="0"/>
                  </a:lnTo>
                  <a:close/>
                </a:path>
              </a:pathLst>
            </a:custGeom>
            <a:blipFill rotWithShape="1">
              <a:blip r:embed="rId17">
                <a:alphaModFix/>
              </a:blip>
              <a:stretch>
                <a:fillRect b="0" l="0" r="0" t="0"/>
              </a:stretch>
            </a:blipFill>
            <a:ln>
              <a:noFill/>
            </a:ln>
          </p:spPr>
        </p:sp>
        <p:sp>
          <p:nvSpPr>
            <p:cNvPr id="710" name="Google Shape;710;p47"/>
            <p:cNvSpPr/>
            <p:nvPr/>
          </p:nvSpPr>
          <p:spPr>
            <a:xfrm>
              <a:off x="4888317" y="2338792"/>
              <a:ext cx="147230" cy="163185"/>
            </a:xfrm>
            <a:custGeom>
              <a:rect b="b" l="l" r="r" t="t"/>
              <a:pathLst>
                <a:path extrusionOk="0" h="381572" w="381572">
                  <a:moveTo>
                    <a:pt x="0" y="0"/>
                  </a:moveTo>
                  <a:lnTo>
                    <a:pt x="381572" y="0"/>
                  </a:lnTo>
                  <a:lnTo>
                    <a:pt x="381572" y="381572"/>
                  </a:lnTo>
                  <a:lnTo>
                    <a:pt x="0" y="381572"/>
                  </a:lnTo>
                  <a:lnTo>
                    <a:pt x="0" y="0"/>
                  </a:lnTo>
                  <a:close/>
                </a:path>
              </a:pathLst>
            </a:custGeom>
            <a:blipFill rotWithShape="1">
              <a:blip r:embed="rId18">
                <a:alphaModFix/>
              </a:blip>
              <a:stretch>
                <a:fillRect b="0" l="0" r="0" t="0"/>
              </a:stretch>
            </a:blipFill>
            <a:ln>
              <a:noFill/>
            </a:ln>
          </p:spPr>
        </p:sp>
        <p:sp>
          <p:nvSpPr>
            <p:cNvPr id="711" name="Google Shape;711;p47"/>
            <p:cNvSpPr/>
            <p:nvPr/>
          </p:nvSpPr>
          <p:spPr>
            <a:xfrm>
              <a:off x="5361556" y="1939188"/>
              <a:ext cx="2984296" cy="1031958"/>
            </a:xfrm>
            <a:custGeom>
              <a:rect b="b" l="l" r="r" t="t"/>
              <a:pathLst>
                <a:path extrusionOk="0" h="2412997" w="7734300">
                  <a:moveTo>
                    <a:pt x="0" y="0"/>
                  </a:moveTo>
                  <a:lnTo>
                    <a:pt x="7734300" y="0"/>
                  </a:lnTo>
                  <a:lnTo>
                    <a:pt x="7734300" y="2412997"/>
                  </a:lnTo>
                  <a:lnTo>
                    <a:pt x="0" y="2412997"/>
                  </a:lnTo>
                  <a:lnTo>
                    <a:pt x="0" y="0"/>
                  </a:lnTo>
                  <a:close/>
                </a:path>
              </a:pathLst>
            </a:custGeom>
            <a:blipFill rotWithShape="1">
              <a:blip r:embed="rId19">
                <a:alphaModFix/>
              </a:blip>
              <a:stretch>
                <a:fillRect b="-18778" l="0" r="0" t="-18061"/>
              </a:stretch>
            </a:blipFill>
            <a:ln>
              <a:noFill/>
            </a:ln>
          </p:spPr>
        </p:sp>
        <p:sp>
          <p:nvSpPr>
            <p:cNvPr id="712" name="Google Shape;712;p47"/>
            <p:cNvSpPr/>
            <p:nvPr/>
          </p:nvSpPr>
          <p:spPr>
            <a:xfrm>
              <a:off x="5464672" y="1998918"/>
              <a:ext cx="343021" cy="380194"/>
            </a:xfrm>
            <a:custGeom>
              <a:rect b="b" l="l" r="r" t="t"/>
              <a:pathLst>
                <a:path extrusionOk="0" h="888997" w="888997">
                  <a:moveTo>
                    <a:pt x="0" y="0"/>
                  </a:moveTo>
                  <a:lnTo>
                    <a:pt x="888997" y="0"/>
                  </a:lnTo>
                  <a:lnTo>
                    <a:pt x="888997" y="888997"/>
                  </a:lnTo>
                  <a:lnTo>
                    <a:pt x="0" y="888997"/>
                  </a:lnTo>
                  <a:lnTo>
                    <a:pt x="0" y="0"/>
                  </a:lnTo>
                  <a:close/>
                </a:path>
              </a:pathLst>
            </a:custGeom>
            <a:blipFill rotWithShape="1">
              <a:blip r:embed="rId20">
                <a:alphaModFix/>
              </a:blip>
              <a:stretch>
                <a:fillRect b="-1427" l="0" r="0" t="0"/>
              </a:stretch>
            </a:blipFill>
            <a:ln>
              <a:noFill/>
            </a:ln>
          </p:spPr>
        </p:sp>
        <p:sp>
          <p:nvSpPr>
            <p:cNvPr id="713" name="Google Shape;713;p47"/>
            <p:cNvSpPr txBox="1"/>
            <p:nvPr/>
          </p:nvSpPr>
          <p:spPr>
            <a:xfrm>
              <a:off x="5859974" y="2027675"/>
              <a:ext cx="23718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900">
                  <a:solidFill>
                    <a:srgbClr val="FFFFFF"/>
                  </a:solidFill>
                  <a:latin typeface="Montserrat"/>
                  <a:ea typeface="Montserrat"/>
                  <a:cs typeface="Montserrat"/>
                  <a:sym typeface="Montserrat"/>
                </a:rPr>
                <a:t>Dolgoprudny Design Bureau of Automatics</a:t>
              </a:r>
              <a:endParaRPr sz="600"/>
            </a:p>
          </p:txBody>
        </p:sp>
        <p:sp>
          <p:nvSpPr>
            <p:cNvPr id="714" name="Google Shape;714;p47"/>
            <p:cNvSpPr txBox="1"/>
            <p:nvPr/>
          </p:nvSpPr>
          <p:spPr>
            <a:xfrm>
              <a:off x="5464672" y="2427819"/>
              <a:ext cx="27981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800">
                  <a:solidFill>
                    <a:srgbClr val="FFFFFF"/>
                  </a:solidFill>
                  <a:latin typeface="Montserrat"/>
                  <a:ea typeface="Montserrat"/>
                  <a:cs typeface="Montserrat"/>
                  <a:sym typeface="Montserrat"/>
                </a:rPr>
                <a:t>development of aeronautical fabric and film materials, manufacturing outer shell and gas compartment components, making process tooling</a:t>
              </a:r>
              <a:endParaRPr sz="600"/>
            </a:p>
          </p:txBody>
        </p:sp>
        <p:cxnSp>
          <p:nvCxnSpPr>
            <p:cNvPr id="715" name="Google Shape;715;p47"/>
            <p:cNvCxnSpPr/>
            <p:nvPr/>
          </p:nvCxnSpPr>
          <p:spPr>
            <a:xfrm>
              <a:off x="4963975" y="2425425"/>
              <a:ext cx="408900" cy="0"/>
            </a:xfrm>
            <a:prstGeom prst="straightConnector1">
              <a:avLst/>
            </a:prstGeom>
            <a:noFill/>
            <a:ln cap="flat" cmpd="sng" w="9525">
              <a:solidFill>
                <a:schemeClr val="lt1"/>
              </a:solidFill>
              <a:prstDash val="solid"/>
              <a:round/>
              <a:headEnd len="med" w="med" type="none"/>
              <a:tailEnd len="med" w="med" type="none"/>
            </a:ln>
          </p:spPr>
        </p:cxnSp>
      </p:grpSp>
      <p:grpSp>
        <p:nvGrpSpPr>
          <p:cNvPr id="716" name="Google Shape;716;p47"/>
          <p:cNvGrpSpPr/>
          <p:nvPr/>
        </p:nvGrpSpPr>
        <p:grpSpPr>
          <a:xfrm>
            <a:off x="4867412" y="3167778"/>
            <a:ext cx="2447534" cy="1162127"/>
            <a:chOff x="4867412" y="3167778"/>
            <a:chExt cx="2447534" cy="1162127"/>
          </a:xfrm>
        </p:grpSpPr>
        <p:sp>
          <p:nvSpPr>
            <p:cNvPr id="717" name="Google Shape;717;p47"/>
            <p:cNvSpPr/>
            <p:nvPr/>
          </p:nvSpPr>
          <p:spPr>
            <a:xfrm>
              <a:off x="5206843" y="3167778"/>
              <a:ext cx="2108104" cy="1162127"/>
            </a:xfrm>
            <a:custGeom>
              <a:rect b="b" l="l" r="r" t="t"/>
              <a:pathLst>
                <a:path extrusionOk="0" h="2717368" w="5463502">
                  <a:moveTo>
                    <a:pt x="0" y="0"/>
                  </a:moveTo>
                  <a:lnTo>
                    <a:pt x="5463502" y="0"/>
                  </a:lnTo>
                  <a:lnTo>
                    <a:pt x="5463502" y="2717368"/>
                  </a:lnTo>
                  <a:lnTo>
                    <a:pt x="0" y="2717368"/>
                  </a:lnTo>
                  <a:lnTo>
                    <a:pt x="0" y="0"/>
                  </a:lnTo>
                  <a:close/>
                </a:path>
              </a:pathLst>
            </a:custGeom>
            <a:blipFill rotWithShape="1">
              <a:blip r:embed="rId21">
                <a:alphaModFix/>
              </a:blip>
              <a:stretch>
                <a:fillRect b="-527" l="-6903" r="-51249" t="0"/>
              </a:stretch>
            </a:blipFill>
            <a:ln>
              <a:noFill/>
            </a:ln>
          </p:spPr>
        </p:sp>
        <p:sp>
          <p:nvSpPr>
            <p:cNvPr id="718" name="Google Shape;718;p47"/>
            <p:cNvSpPr/>
            <p:nvPr/>
          </p:nvSpPr>
          <p:spPr>
            <a:xfrm>
              <a:off x="4867412" y="3646641"/>
              <a:ext cx="188621" cy="233657"/>
            </a:xfrm>
            <a:custGeom>
              <a:rect b="b" l="l" r="r" t="t"/>
              <a:pathLst>
                <a:path extrusionOk="0" h="546354" w="488842">
                  <a:moveTo>
                    <a:pt x="0" y="0"/>
                  </a:moveTo>
                  <a:lnTo>
                    <a:pt x="488842" y="0"/>
                  </a:lnTo>
                  <a:lnTo>
                    <a:pt x="488842" y="546354"/>
                  </a:lnTo>
                  <a:lnTo>
                    <a:pt x="0" y="546354"/>
                  </a:lnTo>
                  <a:lnTo>
                    <a:pt x="0" y="0"/>
                  </a:lnTo>
                  <a:close/>
                </a:path>
              </a:pathLst>
            </a:custGeom>
            <a:blipFill rotWithShape="1">
              <a:blip r:embed="rId22">
                <a:alphaModFix/>
              </a:blip>
              <a:stretch>
                <a:fillRect b="0" l="-6828" r="-4931" t="0"/>
              </a:stretch>
            </a:blipFill>
            <a:ln>
              <a:noFill/>
            </a:ln>
          </p:spPr>
        </p:sp>
        <p:sp>
          <p:nvSpPr>
            <p:cNvPr id="719" name="Google Shape;719;p47"/>
            <p:cNvSpPr/>
            <p:nvPr/>
          </p:nvSpPr>
          <p:spPr>
            <a:xfrm>
              <a:off x="4887747" y="3676036"/>
              <a:ext cx="145995" cy="176530"/>
            </a:xfrm>
            <a:custGeom>
              <a:rect b="b" l="l" r="r" t="t"/>
              <a:pathLst>
                <a:path extrusionOk="0" h="412775" w="378371">
                  <a:moveTo>
                    <a:pt x="0" y="0"/>
                  </a:moveTo>
                  <a:lnTo>
                    <a:pt x="378371" y="0"/>
                  </a:lnTo>
                  <a:lnTo>
                    <a:pt x="378371" y="412775"/>
                  </a:lnTo>
                  <a:lnTo>
                    <a:pt x="0" y="412775"/>
                  </a:lnTo>
                  <a:lnTo>
                    <a:pt x="0" y="0"/>
                  </a:lnTo>
                  <a:close/>
                </a:path>
              </a:pathLst>
            </a:custGeom>
            <a:blipFill rotWithShape="1">
              <a:blip r:embed="rId23">
                <a:alphaModFix/>
              </a:blip>
              <a:stretch>
                <a:fillRect b="0" l="0" r="0" t="0"/>
              </a:stretch>
            </a:blipFill>
            <a:ln>
              <a:noFill/>
            </a:ln>
          </p:spPr>
        </p:sp>
        <p:sp>
          <p:nvSpPr>
            <p:cNvPr id="720" name="Google Shape;720;p47"/>
            <p:cNvSpPr/>
            <p:nvPr/>
          </p:nvSpPr>
          <p:spPr>
            <a:xfrm>
              <a:off x="5291700" y="3290727"/>
              <a:ext cx="337658" cy="369863"/>
            </a:xfrm>
            <a:custGeom>
              <a:rect b="b" l="l" r="r" t="t"/>
              <a:pathLst>
                <a:path extrusionOk="0" h="1006431" w="877033">
                  <a:moveTo>
                    <a:pt x="0" y="0"/>
                  </a:moveTo>
                  <a:lnTo>
                    <a:pt x="877033" y="0"/>
                  </a:lnTo>
                  <a:lnTo>
                    <a:pt x="877033" y="1006430"/>
                  </a:lnTo>
                  <a:lnTo>
                    <a:pt x="0" y="1006430"/>
                  </a:lnTo>
                  <a:lnTo>
                    <a:pt x="0" y="0"/>
                  </a:lnTo>
                  <a:close/>
                </a:path>
              </a:pathLst>
            </a:custGeom>
            <a:blipFill rotWithShape="1">
              <a:blip r:embed="rId24">
                <a:alphaModFix/>
              </a:blip>
              <a:stretch>
                <a:fillRect b="-1427" l="-6921" r="-7829" t="0"/>
              </a:stretch>
            </a:blipFill>
            <a:ln>
              <a:noFill/>
            </a:ln>
          </p:spPr>
        </p:sp>
        <p:sp>
          <p:nvSpPr>
            <p:cNvPr id="721" name="Google Shape;721;p47"/>
            <p:cNvSpPr txBox="1"/>
            <p:nvPr/>
          </p:nvSpPr>
          <p:spPr>
            <a:xfrm>
              <a:off x="5682044" y="3402186"/>
              <a:ext cx="1481400" cy="24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800">
                  <a:solidFill>
                    <a:srgbClr val="FFFFFF"/>
                  </a:solidFill>
                  <a:latin typeface="Montserrat"/>
                  <a:ea typeface="Montserrat"/>
                  <a:cs typeface="Montserrat"/>
                  <a:sym typeface="Montserrat"/>
                </a:rPr>
                <a:t>National Institute of Aviation Technology</a:t>
              </a:r>
              <a:endParaRPr sz="600"/>
            </a:p>
          </p:txBody>
        </p:sp>
        <p:sp>
          <p:nvSpPr>
            <p:cNvPr id="722" name="Google Shape;722;p47"/>
            <p:cNvSpPr txBox="1"/>
            <p:nvPr/>
          </p:nvSpPr>
          <p:spPr>
            <a:xfrm>
              <a:off x="5276747" y="3770891"/>
              <a:ext cx="19683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800">
                  <a:solidFill>
                    <a:srgbClr val="FFFFFF"/>
                  </a:solidFill>
                  <a:latin typeface="Montserrat"/>
                  <a:ea typeface="Montserrat"/>
                  <a:cs typeface="Montserrat"/>
                  <a:sym typeface="Montserrat"/>
                </a:rPr>
                <a:t>manufacturing nacelle and keel beam frames from aluminum alloys, making composite nacelle panels</a:t>
              </a:r>
              <a:endParaRPr sz="600"/>
            </a:p>
          </p:txBody>
        </p:sp>
        <p:cxnSp>
          <p:nvCxnSpPr>
            <p:cNvPr id="723" name="Google Shape;723;p47"/>
            <p:cNvCxnSpPr/>
            <p:nvPr/>
          </p:nvCxnSpPr>
          <p:spPr>
            <a:xfrm>
              <a:off x="4970375" y="3780000"/>
              <a:ext cx="255600" cy="0"/>
            </a:xfrm>
            <a:prstGeom prst="straightConnector1">
              <a:avLst/>
            </a:prstGeom>
            <a:noFill/>
            <a:ln cap="flat" cmpd="sng" w="9525">
              <a:solidFill>
                <a:schemeClr val="lt1"/>
              </a:solidFill>
              <a:prstDash val="solid"/>
              <a:round/>
              <a:headEnd len="med" w="med" type="none"/>
              <a:tailEnd len="med" w="med" type="none"/>
            </a:ln>
          </p:spPr>
        </p:cxnSp>
      </p:grpSp>
    </p:spTree>
  </p:cSld>
  <p:clrMapOvr>
    <a:masterClrMapping/>
  </p:clrMapOvr>
  <p:transition spd="med">
    <p:push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674"/>
                                        </p:tgtEl>
                                        <p:attrNameLst>
                                          <p:attrName>style.visibility</p:attrName>
                                        </p:attrNameLst>
                                      </p:cBhvr>
                                      <p:to>
                                        <p:strVal val="visible"/>
                                      </p:to>
                                    </p:set>
                                    <p:anim calcmode="lin" valueType="num">
                                      <p:cBhvr additive="base">
                                        <p:cTn dur="1000"/>
                                        <p:tgtEl>
                                          <p:spTgt spid="674"/>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676"/>
                                        </p:tgtEl>
                                        <p:attrNameLst>
                                          <p:attrName>style.visibility</p:attrName>
                                        </p:attrNameLst>
                                      </p:cBhvr>
                                      <p:to>
                                        <p:strVal val="visible"/>
                                      </p:to>
                                    </p:set>
                                    <p:anim calcmode="lin" valueType="num">
                                      <p:cBhvr additive="base">
                                        <p:cTn dur="500"/>
                                        <p:tgtEl>
                                          <p:spTgt spid="676"/>
                                        </p:tgtEl>
                                        <p:attrNameLst>
                                          <p:attrName>ppt_x</p:attrName>
                                        </p:attrNameLst>
                                      </p:cBhvr>
                                      <p:tavLst>
                                        <p:tav fmla="" tm="0">
                                          <p:val>
                                            <p:strVal val="#ppt_x-1"/>
                                          </p:val>
                                        </p:tav>
                                        <p:tav fmla="" tm="100000">
                                          <p:val>
                                            <p:strVal val="#ppt_x"/>
                                          </p:val>
                                        </p:tav>
                                      </p:tavLst>
                                    </p:anim>
                                  </p:childTnLst>
                                </p:cTn>
                              </p:par>
                            </p:childTnLst>
                          </p:cTn>
                        </p:par>
                        <p:par>
                          <p:cTn fill="hold">
                            <p:stCondLst>
                              <p:cond delay="1500"/>
                            </p:stCondLst>
                            <p:childTnLst>
                              <p:par>
                                <p:cTn fill="hold" nodeType="afterEffect" presetClass="entr" presetID="2" presetSubtype="2">
                                  <p:stCondLst>
                                    <p:cond delay="0"/>
                                  </p:stCondLst>
                                  <p:childTnLst>
                                    <p:set>
                                      <p:cBhvr>
                                        <p:cTn dur="1" fill="hold">
                                          <p:stCondLst>
                                            <p:cond delay="0"/>
                                          </p:stCondLst>
                                        </p:cTn>
                                        <p:tgtEl>
                                          <p:spTgt spid="700"/>
                                        </p:tgtEl>
                                        <p:attrNameLst>
                                          <p:attrName>style.visibility</p:attrName>
                                        </p:attrNameLst>
                                      </p:cBhvr>
                                      <p:to>
                                        <p:strVal val="visible"/>
                                      </p:to>
                                    </p:set>
                                    <p:anim calcmode="lin" valueType="num">
                                      <p:cBhvr additive="base">
                                        <p:cTn dur="500"/>
                                        <p:tgtEl>
                                          <p:spTgt spid="700"/>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2" presetSubtype="8">
                                  <p:stCondLst>
                                    <p:cond delay="0"/>
                                  </p:stCondLst>
                                  <p:childTnLst>
                                    <p:set>
                                      <p:cBhvr>
                                        <p:cTn dur="1" fill="hold">
                                          <p:stCondLst>
                                            <p:cond delay="0"/>
                                          </p:stCondLst>
                                        </p:cTn>
                                        <p:tgtEl>
                                          <p:spTgt spid="684"/>
                                        </p:tgtEl>
                                        <p:attrNameLst>
                                          <p:attrName>style.visibility</p:attrName>
                                        </p:attrNameLst>
                                      </p:cBhvr>
                                      <p:to>
                                        <p:strVal val="visible"/>
                                      </p:to>
                                    </p:set>
                                    <p:anim calcmode="lin" valueType="num">
                                      <p:cBhvr additive="base">
                                        <p:cTn dur="500"/>
                                        <p:tgtEl>
                                          <p:spTgt spid="684"/>
                                        </p:tgtEl>
                                        <p:attrNameLst>
                                          <p:attrName>ppt_x</p:attrName>
                                        </p:attrNameLst>
                                      </p:cBhvr>
                                      <p:tavLst>
                                        <p:tav fmla="" tm="0">
                                          <p:val>
                                            <p:strVal val="#ppt_x-1"/>
                                          </p:val>
                                        </p:tav>
                                        <p:tav fmla="" tm="100000">
                                          <p:val>
                                            <p:strVal val="#ppt_x"/>
                                          </p:val>
                                        </p:tav>
                                      </p:tavLst>
                                    </p:anim>
                                  </p:childTnLst>
                                </p:cTn>
                              </p:par>
                            </p:childTnLst>
                          </p:cTn>
                        </p:par>
                        <p:par>
                          <p:cTn fill="hold">
                            <p:stCondLst>
                              <p:cond delay="2500"/>
                            </p:stCondLst>
                            <p:childTnLst>
                              <p:par>
                                <p:cTn fill="hold" nodeType="afterEffect" presetClass="entr" presetID="2" presetSubtype="2">
                                  <p:stCondLst>
                                    <p:cond delay="0"/>
                                  </p:stCondLst>
                                  <p:childTnLst>
                                    <p:set>
                                      <p:cBhvr>
                                        <p:cTn dur="1" fill="hold">
                                          <p:stCondLst>
                                            <p:cond delay="0"/>
                                          </p:stCondLst>
                                        </p:cTn>
                                        <p:tgtEl>
                                          <p:spTgt spid="708"/>
                                        </p:tgtEl>
                                        <p:attrNameLst>
                                          <p:attrName>style.visibility</p:attrName>
                                        </p:attrNameLst>
                                      </p:cBhvr>
                                      <p:to>
                                        <p:strVal val="visible"/>
                                      </p:to>
                                    </p:set>
                                    <p:anim calcmode="lin" valueType="num">
                                      <p:cBhvr additive="base">
                                        <p:cTn dur="500"/>
                                        <p:tgtEl>
                                          <p:spTgt spid="708"/>
                                        </p:tgtEl>
                                        <p:attrNameLst>
                                          <p:attrName>ppt_x</p:attrName>
                                        </p:attrNameLst>
                                      </p:cBhvr>
                                      <p:tavLst>
                                        <p:tav fmla="" tm="0">
                                          <p:val>
                                            <p:strVal val="#ppt_x+1"/>
                                          </p:val>
                                        </p:tav>
                                        <p:tav fmla="" tm="100000">
                                          <p:val>
                                            <p:strVal val="#ppt_x"/>
                                          </p:val>
                                        </p:tav>
                                      </p:tavLst>
                                    </p:anim>
                                  </p:childTnLst>
                                </p:cTn>
                              </p:par>
                            </p:childTnLst>
                          </p:cTn>
                        </p:par>
                        <p:par>
                          <p:cTn fill="hold">
                            <p:stCondLst>
                              <p:cond delay="3000"/>
                            </p:stCondLst>
                            <p:childTnLst>
                              <p:par>
                                <p:cTn fill="hold" nodeType="afterEffect" presetClass="entr" presetID="2" presetSubtype="8">
                                  <p:stCondLst>
                                    <p:cond delay="0"/>
                                  </p:stCondLst>
                                  <p:childTnLst>
                                    <p:set>
                                      <p:cBhvr>
                                        <p:cTn dur="1" fill="hold">
                                          <p:stCondLst>
                                            <p:cond delay="0"/>
                                          </p:stCondLst>
                                        </p:cTn>
                                        <p:tgtEl>
                                          <p:spTgt spid="692"/>
                                        </p:tgtEl>
                                        <p:attrNameLst>
                                          <p:attrName>style.visibility</p:attrName>
                                        </p:attrNameLst>
                                      </p:cBhvr>
                                      <p:to>
                                        <p:strVal val="visible"/>
                                      </p:to>
                                    </p:set>
                                    <p:anim calcmode="lin" valueType="num">
                                      <p:cBhvr additive="base">
                                        <p:cTn dur="400"/>
                                        <p:tgtEl>
                                          <p:spTgt spid="692"/>
                                        </p:tgtEl>
                                        <p:attrNameLst>
                                          <p:attrName>ppt_x</p:attrName>
                                        </p:attrNameLst>
                                      </p:cBhvr>
                                      <p:tavLst>
                                        <p:tav fmla="" tm="0">
                                          <p:val>
                                            <p:strVal val="#ppt_x-1"/>
                                          </p:val>
                                        </p:tav>
                                        <p:tav fmla="" tm="100000">
                                          <p:val>
                                            <p:strVal val="#ppt_x"/>
                                          </p:val>
                                        </p:tav>
                                      </p:tavLst>
                                    </p:anim>
                                  </p:childTnLst>
                                </p:cTn>
                              </p:par>
                            </p:childTnLst>
                          </p:cTn>
                        </p:par>
                        <p:par>
                          <p:cTn fill="hold">
                            <p:stCondLst>
                              <p:cond delay="3400"/>
                            </p:stCondLst>
                            <p:childTnLst>
                              <p:par>
                                <p:cTn fill="hold" nodeType="afterEffect" presetClass="entr" presetID="2" presetSubtype="2">
                                  <p:stCondLst>
                                    <p:cond delay="0"/>
                                  </p:stCondLst>
                                  <p:childTnLst>
                                    <p:set>
                                      <p:cBhvr>
                                        <p:cTn dur="1" fill="hold">
                                          <p:stCondLst>
                                            <p:cond delay="0"/>
                                          </p:stCondLst>
                                        </p:cTn>
                                        <p:tgtEl>
                                          <p:spTgt spid="716"/>
                                        </p:tgtEl>
                                        <p:attrNameLst>
                                          <p:attrName>style.visibility</p:attrName>
                                        </p:attrNameLst>
                                      </p:cBhvr>
                                      <p:to>
                                        <p:strVal val="visible"/>
                                      </p:to>
                                    </p:set>
                                    <p:anim calcmode="lin" valueType="num">
                                      <p:cBhvr additive="base">
                                        <p:cTn dur="400"/>
                                        <p:tgtEl>
                                          <p:spTgt spid="716"/>
                                        </p:tgtEl>
                                        <p:attrNameLst>
                                          <p:attrName>ppt_x</p:attrName>
                                        </p:attrNameLst>
                                      </p:cBhvr>
                                      <p:tavLst>
                                        <p:tav fmla="" tm="0">
                                          <p:val>
                                            <p:strVal val="#ppt_x+1"/>
                                          </p:val>
                                        </p:tav>
                                        <p:tav fmla="" tm="100000">
                                          <p:val>
                                            <p:strVal val="#ppt_x"/>
                                          </p:val>
                                        </p:tav>
                                      </p:tavLst>
                                    </p:anim>
                                  </p:childTnLst>
                                </p:cTn>
                              </p:par>
                            </p:childTnLst>
                          </p:cTn>
                        </p:par>
                        <p:par>
                          <p:cTn fill="hold">
                            <p:stCondLst>
                              <p:cond delay="3800"/>
                            </p:stCondLst>
                            <p:childTnLst>
                              <p:par>
                                <p:cTn fill="hold" nodeType="afterEffect" presetClass="entr" presetID="2" presetSubtype="8">
                                  <p:stCondLst>
                                    <p:cond delay="0"/>
                                  </p:stCondLst>
                                  <p:childTnLst>
                                    <p:set>
                                      <p:cBhvr>
                                        <p:cTn dur="1" fill="hold">
                                          <p:stCondLst>
                                            <p:cond delay="0"/>
                                          </p:stCondLst>
                                        </p:cTn>
                                        <p:tgtEl>
                                          <p:spTgt spid="675"/>
                                        </p:tgtEl>
                                        <p:attrNameLst>
                                          <p:attrName>style.visibility</p:attrName>
                                        </p:attrNameLst>
                                      </p:cBhvr>
                                      <p:to>
                                        <p:strVal val="visible"/>
                                      </p:to>
                                    </p:set>
                                    <p:anim calcmode="lin" valueType="num">
                                      <p:cBhvr additive="base">
                                        <p:cTn dur="400"/>
                                        <p:tgtEl>
                                          <p:spTgt spid="67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1216"/>
        </a:solidFill>
      </p:bgPr>
    </p:bg>
    <p:spTree>
      <p:nvGrpSpPr>
        <p:cNvPr id="727" name="Shape 727"/>
        <p:cNvGrpSpPr/>
        <p:nvPr/>
      </p:nvGrpSpPr>
      <p:grpSpPr>
        <a:xfrm>
          <a:off x="0" y="0"/>
          <a:ext cx="0" cy="0"/>
          <a:chOff x="0" y="0"/>
          <a:chExt cx="0" cy="0"/>
        </a:xfrm>
      </p:grpSpPr>
      <p:sp>
        <p:nvSpPr>
          <p:cNvPr id="728" name="Google Shape;728;p48"/>
          <p:cNvSpPr/>
          <p:nvPr/>
        </p:nvSpPr>
        <p:spPr>
          <a:xfrm>
            <a:off x="0" y="0"/>
            <a:ext cx="9142856" cy="5141501"/>
          </a:xfrm>
          <a:custGeom>
            <a:rect b="b" l="l" r="r" t="t"/>
            <a:pathLst>
              <a:path extrusionOk="0" h="12026903" w="21386797">
                <a:moveTo>
                  <a:pt x="0" y="0"/>
                </a:moveTo>
                <a:lnTo>
                  <a:pt x="21386797" y="0"/>
                </a:lnTo>
                <a:lnTo>
                  <a:pt x="21386797" y="12026903"/>
                </a:lnTo>
                <a:lnTo>
                  <a:pt x="0" y="12026903"/>
                </a:lnTo>
                <a:lnTo>
                  <a:pt x="0" y="0"/>
                </a:lnTo>
                <a:close/>
              </a:path>
            </a:pathLst>
          </a:custGeom>
          <a:blipFill rotWithShape="1">
            <a:blip r:embed="rId3">
              <a:alphaModFix/>
            </a:blip>
            <a:stretch>
              <a:fillRect b="0" l="0" r="0" t="0"/>
            </a:stretch>
          </a:blipFill>
          <a:ln>
            <a:noFill/>
          </a:ln>
        </p:spPr>
      </p:sp>
      <p:sp>
        <p:nvSpPr>
          <p:cNvPr id="729" name="Google Shape;729;p48"/>
          <p:cNvSpPr/>
          <p:nvPr/>
        </p:nvSpPr>
        <p:spPr>
          <a:xfrm>
            <a:off x="5586051" y="1528764"/>
            <a:ext cx="1024168" cy="1987879"/>
          </a:xfrm>
          <a:custGeom>
            <a:rect b="b" l="l" r="r" t="t"/>
            <a:pathLst>
              <a:path extrusionOk="0" h="4648200" w="2654303">
                <a:moveTo>
                  <a:pt x="0" y="0"/>
                </a:moveTo>
                <a:lnTo>
                  <a:pt x="2654303" y="0"/>
                </a:lnTo>
                <a:lnTo>
                  <a:pt x="2654303" y="4648200"/>
                </a:lnTo>
                <a:lnTo>
                  <a:pt x="0" y="4648200"/>
                </a:lnTo>
                <a:lnTo>
                  <a:pt x="0" y="0"/>
                </a:lnTo>
                <a:close/>
              </a:path>
            </a:pathLst>
          </a:custGeom>
          <a:blipFill rotWithShape="1">
            <a:blip r:embed="rId4">
              <a:alphaModFix/>
            </a:blip>
            <a:stretch>
              <a:fillRect b="0" l="0" r="0" t="0"/>
            </a:stretch>
          </a:blipFill>
          <a:ln>
            <a:noFill/>
          </a:ln>
        </p:spPr>
      </p:sp>
      <p:sp>
        <p:nvSpPr>
          <p:cNvPr id="730" name="Google Shape;730;p48"/>
          <p:cNvSpPr/>
          <p:nvPr/>
        </p:nvSpPr>
        <p:spPr>
          <a:xfrm>
            <a:off x="2529893" y="1528764"/>
            <a:ext cx="1024168" cy="1987879"/>
          </a:xfrm>
          <a:custGeom>
            <a:rect b="b" l="l" r="r" t="t"/>
            <a:pathLst>
              <a:path extrusionOk="0" h="4648200" w="2654303">
                <a:moveTo>
                  <a:pt x="0" y="0"/>
                </a:moveTo>
                <a:lnTo>
                  <a:pt x="2654303" y="0"/>
                </a:lnTo>
                <a:lnTo>
                  <a:pt x="2654303" y="4648200"/>
                </a:lnTo>
                <a:lnTo>
                  <a:pt x="0" y="4648200"/>
                </a:lnTo>
                <a:lnTo>
                  <a:pt x="0" y="0"/>
                </a:lnTo>
                <a:close/>
              </a:path>
            </a:pathLst>
          </a:custGeom>
          <a:blipFill rotWithShape="1">
            <a:blip r:embed="rId5">
              <a:alphaModFix/>
            </a:blip>
            <a:stretch>
              <a:fillRect b="0" l="0" r="0" t="0"/>
            </a:stretch>
          </a:blipFill>
          <a:ln>
            <a:noFill/>
          </a:ln>
        </p:spPr>
      </p:sp>
      <p:sp>
        <p:nvSpPr>
          <p:cNvPr id="731" name="Google Shape;731;p48"/>
          <p:cNvSpPr txBox="1"/>
          <p:nvPr/>
        </p:nvSpPr>
        <p:spPr>
          <a:xfrm>
            <a:off x="669200" y="380875"/>
            <a:ext cx="4833600" cy="492600"/>
          </a:xfrm>
          <a:prstGeom prst="rect">
            <a:avLst/>
          </a:prstGeom>
          <a:noFill/>
          <a:ln>
            <a:noFill/>
          </a:ln>
        </p:spPr>
        <p:txBody>
          <a:bodyPr anchorCtr="0" anchor="t" bIns="0" lIns="0" spcFirstLastPara="1" rIns="0" wrap="square" tIns="0">
            <a:spAutoFit/>
          </a:bodyPr>
          <a:lstStyle/>
          <a:p>
            <a:pPr indent="0" lvl="0" marL="0" marR="0" rtl="0" algn="l">
              <a:lnSpc>
                <a:spcPct val="140009"/>
              </a:lnSpc>
              <a:spcBef>
                <a:spcPts val="0"/>
              </a:spcBef>
              <a:spcAft>
                <a:spcPts val="0"/>
              </a:spcAft>
              <a:buNone/>
            </a:pPr>
            <a:r>
              <a:rPr b="1" lang="en" sz="3200">
                <a:solidFill>
                  <a:srgbClr val="FFFFFF"/>
                </a:solidFill>
                <a:latin typeface="Montserrat"/>
                <a:ea typeface="Montserrat"/>
                <a:cs typeface="Montserrat"/>
                <a:sym typeface="Montserrat"/>
              </a:rPr>
              <a:t>PROJECT TEAM</a:t>
            </a:r>
            <a:endParaRPr sz="500"/>
          </a:p>
        </p:txBody>
      </p:sp>
      <p:grpSp>
        <p:nvGrpSpPr>
          <p:cNvPr id="732" name="Google Shape;732;p48"/>
          <p:cNvGrpSpPr/>
          <p:nvPr/>
        </p:nvGrpSpPr>
        <p:grpSpPr>
          <a:xfrm>
            <a:off x="5572064" y="413308"/>
            <a:ext cx="2738007" cy="430534"/>
            <a:chOff x="5572050" y="413306"/>
            <a:chExt cx="2738007" cy="460119"/>
          </a:xfrm>
        </p:grpSpPr>
        <p:sp>
          <p:nvSpPr>
            <p:cNvPr id="733" name="Google Shape;733;p48"/>
            <p:cNvSpPr/>
            <p:nvPr/>
          </p:nvSpPr>
          <p:spPr>
            <a:xfrm>
              <a:off x="5572050" y="414321"/>
              <a:ext cx="2689224" cy="459105"/>
            </a:xfrm>
            <a:custGeom>
              <a:rect b="b" l="l" r="r" t="t"/>
              <a:pathLst>
                <a:path extrusionOk="0" h="762000" w="6984997">
                  <a:moveTo>
                    <a:pt x="0" y="0"/>
                  </a:moveTo>
                  <a:lnTo>
                    <a:pt x="6984997" y="0"/>
                  </a:lnTo>
                  <a:lnTo>
                    <a:pt x="6984997" y="762000"/>
                  </a:lnTo>
                  <a:lnTo>
                    <a:pt x="0" y="762000"/>
                  </a:lnTo>
                  <a:lnTo>
                    <a:pt x="0" y="0"/>
                  </a:lnTo>
                  <a:close/>
                </a:path>
              </a:pathLst>
            </a:custGeom>
            <a:blipFill rotWithShape="1">
              <a:blip r:embed="rId6">
                <a:alphaModFix/>
              </a:blip>
              <a:stretch>
                <a:fillRect b="0" l="0" r="0" t="0"/>
              </a:stretch>
            </a:blipFill>
            <a:ln>
              <a:noFill/>
            </a:ln>
          </p:spPr>
        </p:sp>
        <p:sp>
          <p:nvSpPr>
            <p:cNvPr id="734" name="Google Shape;734;p48"/>
            <p:cNvSpPr txBox="1"/>
            <p:nvPr/>
          </p:nvSpPr>
          <p:spPr>
            <a:xfrm>
              <a:off x="5700957" y="413306"/>
              <a:ext cx="2609100" cy="444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900">
                  <a:solidFill>
                    <a:srgbClr val="FFFFFF"/>
                  </a:solidFill>
                  <a:latin typeface="Montserrat"/>
                  <a:ea typeface="Montserrat"/>
                  <a:cs typeface="Montserrat"/>
                  <a:sym typeface="Montserrat"/>
                </a:rPr>
                <a:t>The project is implemented by several companies, each with its own area of responsibility</a:t>
              </a:r>
              <a:endParaRPr sz="600"/>
            </a:p>
          </p:txBody>
        </p:sp>
      </p:grpSp>
      <p:grpSp>
        <p:nvGrpSpPr>
          <p:cNvPr id="735" name="Google Shape;735;p48"/>
          <p:cNvGrpSpPr/>
          <p:nvPr/>
        </p:nvGrpSpPr>
        <p:grpSpPr>
          <a:xfrm>
            <a:off x="3372050" y="1382138"/>
            <a:ext cx="2398500" cy="828124"/>
            <a:chOff x="3372050" y="1382138"/>
            <a:chExt cx="2398500" cy="828124"/>
          </a:xfrm>
        </p:grpSpPr>
        <p:sp>
          <p:nvSpPr>
            <p:cNvPr id="736" name="Google Shape;736;p48"/>
            <p:cNvSpPr txBox="1"/>
            <p:nvPr/>
          </p:nvSpPr>
          <p:spPr>
            <a:xfrm>
              <a:off x="3826856" y="1933061"/>
              <a:ext cx="15177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 sz="900">
                  <a:solidFill>
                    <a:srgbClr val="FFFFFF"/>
                  </a:solidFill>
                  <a:latin typeface="Montserrat"/>
                  <a:ea typeface="Montserrat"/>
                  <a:cs typeface="Montserrat"/>
                  <a:sym typeface="Montserrat"/>
                </a:rPr>
                <a:t>company implementing the project</a:t>
              </a:r>
              <a:endParaRPr sz="900">
                <a:solidFill>
                  <a:srgbClr val="FFFFFF"/>
                </a:solidFill>
                <a:latin typeface="Montserrat"/>
                <a:ea typeface="Montserrat"/>
                <a:cs typeface="Montserrat"/>
                <a:sym typeface="Montserrat"/>
              </a:endParaRPr>
            </a:p>
          </p:txBody>
        </p:sp>
        <p:sp>
          <p:nvSpPr>
            <p:cNvPr id="737" name="Google Shape;737;p48"/>
            <p:cNvSpPr txBox="1"/>
            <p:nvPr/>
          </p:nvSpPr>
          <p:spPr>
            <a:xfrm>
              <a:off x="3372050" y="1382138"/>
              <a:ext cx="2398500" cy="431100"/>
            </a:xfrm>
            <a:prstGeom prst="rect">
              <a:avLst/>
            </a:prstGeom>
            <a:noFill/>
            <a:ln>
              <a:noFill/>
            </a:ln>
          </p:spPr>
          <p:txBody>
            <a:bodyPr anchorCtr="0" anchor="t" bIns="0" lIns="0" spcFirstLastPara="1" rIns="0" wrap="square" tIns="0">
              <a:spAutoFit/>
            </a:bodyPr>
            <a:lstStyle/>
            <a:p>
              <a:pPr indent="0" lvl="0" marL="0" marR="0" rtl="0" algn="ctr">
                <a:lnSpc>
                  <a:spcPct val="140031"/>
                </a:lnSpc>
                <a:spcBef>
                  <a:spcPts val="0"/>
                </a:spcBef>
                <a:spcAft>
                  <a:spcPts val="0"/>
                </a:spcAft>
                <a:buNone/>
              </a:pPr>
              <a:r>
                <a:rPr b="1" lang="en" sz="2800">
                  <a:solidFill>
                    <a:srgbClr val="FFFFFF"/>
                  </a:solidFill>
                  <a:latin typeface="Montserrat"/>
                  <a:ea typeface="Montserrat"/>
                  <a:cs typeface="Montserrat"/>
                  <a:sym typeface="Montserrat"/>
                </a:rPr>
                <a:t>AERONOVA</a:t>
              </a:r>
              <a:endParaRPr sz="600"/>
            </a:p>
          </p:txBody>
        </p:sp>
      </p:grpSp>
      <p:sp>
        <p:nvSpPr>
          <p:cNvPr id="738" name="Google Shape;738;p48"/>
          <p:cNvSpPr txBox="1"/>
          <p:nvPr/>
        </p:nvSpPr>
        <p:spPr>
          <a:xfrm>
            <a:off x="669200" y="4784725"/>
            <a:ext cx="3086100" cy="323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SOLARGROUP is an innovative service for micro-investors.</a:t>
            </a:r>
            <a:endParaRPr sz="7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This video was created using AI</a:t>
            </a:r>
            <a:endParaRPr sz="700">
              <a:solidFill>
                <a:schemeClr val="lt1"/>
              </a:solidFill>
              <a:latin typeface="Montserrat"/>
              <a:ea typeface="Montserrat"/>
              <a:cs typeface="Montserrat"/>
              <a:sym typeface="Montserrat"/>
            </a:endParaRPr>
          </a:p>
          <a:p>
            <a:pPr indent="0" lvl="0" marL="0" marR="0" rtl="0" algn="l">
              <a:lnSpc>
                <a:spcPct val="117909"/>
              </a:lnSpc>
              <a:spcBef>
                <a:spcPts val="0"/>
              </a:spcBef>
              <a:spcAft>
                <a:spcPts val="0"/>
              </a:spcAft>
              <a:buNone/>
            </a:pPr>
            <a:r>
              <a:t/>
            </a:r>
            <a:endParaRPr sz="700">
              <a:solidFill>
                <a:srgbClr val="FFFFFF"/>
              </a:solidFill>
              <a:latin typeface="Montserrat"/>
              <a:ea typeface="Montserrat"/>
              <a:cs typeface="Montserrat"/>
              <a:sym typeface="Montserrat"/>
            </a:endParaRPr>
          </a:p>
        </p:txBody>
      </p:sp>
      <p:grpSp>
        <p:nvGrpSpPr>
          <p:cNvPr id="739" name="Google Shape;739;p48"/>
          <p:cNvGrpSpPr/>
          <p:nvPr/>
        </p:nvGrpSpPr>
        <p:grpSpPr>
          <a:xfrm>
            <a:off x="875611" y="1308847"/>
            <a:ext cx="1646508" cy="988978"/>
            <a:chOff x="875611" y="1308847"/>
            <a:chExt cx="1646508" cy="988978"/>
          </a:xfrm>
        </p:grpSpPr>
        <p:sp>
          <p:nvSpPr>
            <p:cNvPr id="740" name="Google Shape;740;p48"/>
            <p:cNvSpPr/>
            <p:nvPr/>
          </p:nvSpPr>
          <p:spPr>
            <a:xfrm>
              <a:off x="875611" y="1312110"/>
              <a:ext cx="1646508" cy="955921"/>
            </a:xfrm>
            <a:custGeom>
              <a:rect b="b" l="l" r="r" t="t"/>
              <a:pathLst>
                <a:path extrusionOk="0" h="2235203" w="4267200">
                  <a:moveTo>
                    <a:pt x="0" y="0"/>
                  </a:moveTo>
                  <a:lnTo>
                    <a:pt x="4267200" y="0"/>
                  </a:lnTo>
                  <a:lnTo>
                    <a:pt x="4267200" y="2235203"/>
                  </a:lnTo>
                  <a:lnTo>
                    <a:pt x="0" y="2235203"/>
                  </a:lnTo>
                  <a:lnTo>
                    <a:pt x="0" y="0"/>
                  </a:lnTo>
                  <a:close/>
                </a:path>
              </a:pathLst>
            </a:custGeom>
            <a:blipFill rotWithShape="1">
              <a:blip r:embed="rId7">
                <a:alphaModFix/>
              </a:blip>
              <a:stretch>
                <a:fillRect b="0" l="-14667" r="-14494" t="0"/>
              </a:stretch>
            </a:blipFill>
            <a:ln>
              <a:noFill/>
            </a:ln>
          </p:spPr>
        </p:sp>
        <p:sp>
          <p:nvSpPr>
            <p:cNvPr id="741" name="Google Shape;741;p48"/>
            <p:cNvSpPr txBox="1"/>
            <p:nvPr/>
          </p:nvSpPr>
          <p:spPr>
            <a:xfrm>
              <a:off x="961550" y="1308847"/>
              <a:ext cx="1096200" cy="3387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1" i="0" lang="en" sz="2200" u="none" cap="none" strike="noStrike">
                  <a:solidFill>
                    <a:srgbClr val="FFFFFF"/>
                  </a:solidFill>
                  <a:latin typeface="Montserrat"/>
                  <a:ea typeface="Montserrat"/>
                  <a:cs typeface="Montserrat"/>
                  <a:sym typeface="Montserrat"/>
                </a:rPr>
                <a:t>49%</a:t>
              </a:r>
              <a:endParaRPr sz="600"/>
            </a:p>
          </p:txBody>
        </p:sp>
        <p:sp>
          <p:nvSpPr>
            <p:cNvPr id="742" name="Google Shape;742;p48"/>
            <p:cNvSpPr txBox="1"/>
            <p:nvPr/>
          </p:nvSpPr>
          <p:spPr>
            <a:xfrm>
              <a:off x="940000" y="1596425"/>
              <a:ext cx="1517700" cy="701400"/>
            </a:xfrm>
            <a:prstGeom prst="rect">
              <a:avLst/>
            </a:prstGeom>
            <a:noFill/>
            <a:ln>
              <a:noFill/>
            </a:ln>
          </p:spPr>
          <p:txBody>
            <a:bodyPr anchorCtr="0" anchor="t" bIns="91425" lIns="91425" spcFirstLastPara="1" rIns="91425" wrap="square" tIns="91425">
              <a:spAutoFit/>
            </a:bodyPr>
            <a:lstStyle/>
            <a:p>
              <a:pPr indent="0" lvl="0" marL="0" rtl="0" algn="l">
                <a:lnSpc>
                  <a:spcPct val="117889"/>
                </a:lnSpc>
                <a:spcBef>
                  <a:spcPts val="0"/>
                </a:spcBef>
                <a:spcAft>
                  <a:spcPts val="0"/>
                </a:spcAft>
                <a:buNone/>
              </a:pPr>
              <a:r>
                <a:rPr b="1" lang="en" sz="1000">
                  <a:solidFill>
                    <a:schemeClr val="lt1"/>
                  </a:solidFill>
                  <a:latin typeface="Montserrat"/>
                  <a:ea typeface="Montserrat"/>
                  <a:cs typeface="Montserrat"/>
                  <a:sym typeface="Montserrat"/>
                </a:rPr>
                <a:t>COLLECTIVE INVESTOR SOLARGROUP</a:t>
              </a:r>
              <a:endParaRPr sz="600">
                <a:solidFill>
                  <a:schemeClr val="dk1"/>
                </a:solidFill>
              </a:endParaRPr>
            </a:p>
          </p:txBody>
        </p:sp>
      </p:grpSp>
      <p:grpSp>
        <p:nvGrpSpPr>
          <p:cNvPr id="743" name="Google Shape;743;p48"/>
          <p:cNvGrpSpPr/>
          <p:nvPr/>
        </p:nvGrpSpPr>
        <p:grpSpPr>
          <a:xfrm>
            <a:off x="6620480" y="1299612"/>
            <a:ext cx="1745920" cy="968419"/>
            <a:chOff x="6620480" y="1299612"/>
            <a:chExt cx="1745920" cy="968419"/>
          </a:xfrm>
        </p:grpSpPr>
        <p:sp>
          <p:nvSpPr>
            <p:cNvPr id="744" name="Google Shape;744;p48"/>
            <p:cNvSpPr/>
            <p:nvPr/>
          </p:nvSpPr>
          <p:spPr>
            <a:xfrm>
              <a:off x="6620480" y="1312110"/>
              <a:ext cx="1646508" cy="955921"/>
            </a:xfrm>
            <a:custGeom>
              <a:rect b="b" l="l" r="r" t="t"/>
              <a:pathLst>
                <a:path extrusionOk="0" h="2235203" w="4267200">
                  <a:moveTo>
                    <a:pt x="0" y="0"/>
                  </a:moveTo>
                  <a:lnTo>
                    <a:pt x="4267200" y="0"/>
                  </a:lnTo>
                  <a:lnTo>
                    <a:pt x="4267200" y="2235203"/>
                  </a:lnTo>
                  <a:lnTo>
                    <a:pt x="0" y="2235203"/>
                  </a:lnTo>
                  <a:lnTo>
                    <a:pt x="0" y="0"/>
                  </a:lnTo>
                  <a:close/>
                </a:path>
              </a:pathLst>
            </a:custGeom>
            <a:blipFill rotWithShape="1">
              <a:blip r:embed="rId8">
                <a:alphaModFix/>
              </a:blip>
              <a:stretch>
                <a:fillRect b="0" l="-14667" r="-14494" t="0"/>
              </a:stretch>
            </a:blipFill>
            <a:ln>
              <a:noFill/>
            </a:ln>
          </p:spPr>
        </p:sp>
        <p:sp>
          <p:nvSpPr>
            <p:cNvPr id="745" name="Google Shape;745;p48"/>
            <p:cNvSpPr txBox="1"/>
            <p:nvPr/>
          </p:nvSpPr>
          <p:spPr>
            <a:xfrm>
              <a:off x="6706418" y="1299612"/>
              <a:ext cx="1356300" cy="338700"/>
            </a:xfrm>
            <a:prstGeom prst="rect">
              <a:avLst/>
            </a:prstGeom>
            <a:noFill/>
            <a:ln>
              <a:noFill/>
            </a:ln>
          </p:spPr>
          <p:txBody>
            <a:bodyPr anchorCtr="0" anchor="t" bIns="0" lIns="0" spcFirstLastPara="1" rIns="0" wrap="square" tIns="0">
              <a:spAutoFit/>
            </a:bodyPr>
            <a:lstStyle/>
            <a:p>
              <a:pPr indent="0" lvl="0" marL="0" marR="0" rtl="0" algn="l">
                <a:lnSpc>
                  <a:spcPct val="140017"/>
                </a:lnSpc>
                <a:spcBef>
                  <a:spcPts val="0"/>
                </a:spcBef>
                <a:spcAft>
                  <a:spcPts val="0"/>
                </a:spcAft>
                <a:buNone/>
              </a:pPr>
              <a:r>
                <a:rPr b="1" i="0" lang="en" sz="2200" u="none" cap="none" strike="noStrike">
                  <a:solidFill>
                    <a:srgbClr val="FFFFFF"/>
                  </a:solidFill>
                  <a:latin typeface="Montserrat"/>
                  <a:ea typeface="Montserrat"/>
                  <a:cs typeface="Montserrat"/>
                  <a:sym typeface="Montserrat"/>
                </a:rPr>
                <a:t>51%</a:t>
              </a:r>
              <a:endParaRPr sz="600"/>
            </a:p>
          </p:txBody>
        </p:sp>
        <p:sp>
          <p:nvSpPr>
            <p:cNvPr id="746" name="Google Shape;746;p48"/>
            <p:cNvSpPr txBox="1"/>
            <p:nvPr/>
          </p:nvSpPr>
          <p:spPr>
            <a:xfrm>
              <a:off x="6684900" y="1571350"/>
              <a:ext cx="1681500" cy="554100"/>
            </a:xfrm>
            <a:prstGeom prst="rect">
              <a:avLst/>
            </a:prstGeom>
            <a:noFill/>
            <a:ln>
              <a:noFill/>
            </a:ln>
          </p:spPr>
          <p:txBody>
            <a:bodyPr anchorCtr="0" anchor="t" bIns="91425" lIns="91425" spcFirstLastPara="1" rIns="91425" wrap="square" tIns="91425">
              <a:spAutoFit/>
            </a:bodyPr>
            <a:lstStyle/>
            <a:p>
              <a:pPr indent="0" lvl="0" marL="0" rtl="0" algn="l">
                <a:lnSpc>
                  <a:spcPct val="140030"/>
                </a:lnSpc>
                <a:spcBef>
                  <a:spcPts val="0"/>
                </a:spcBef>
                <a:spcAft>
                  <a:spcPts val="0"/>
                </a:spcAft>
                <a:buNone/>
              </a:pPr>
              <a:r>
                <a:rPr b="1" lang="en" sz="1000">
                  <a:solidFill>
                    <a:schemeClr val="lt1"/>
                  </a:solidFill>
                  <a:latin typeface="Montserrat"/>
                  <a:ea typeface="Montserrat"/>
                  <a:cs typeface="Montserrat"/>
                  <a:sym typeface="Montserrat"/>
                </a:rPr>
                <a:t>INITIATORS OF THE PROJECT</a:t>
              </a:r>
              <a:endParaRPr sz="1000"/>
            </a:p>
          </p:txBody>
        </p:sp>
      </p:grpSp>
    </p:spTree>
  </p:cSld>
  <p:clrMapOvr>
    <a:masterClrMapping/>
  </p:clrMapOvr>
  <p:transition spd="med">
    <p:push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731"/>
                                        </p:tgtEl>
                                        <p:attrNameLst>
                                          <p:attrName>style.visibility</p:attrName>
                                        </p:attrNameLst>
                                      </p:cBhvr>
                                      <p:to>
                                        <p:strVal val="visible"/>
                                      </p:to>
                                    </p:set>
                                    <p:anim calcmode="lin" valueType="num">
                                      <p:cBhvr additive="base">
                                        <p:cTn dur="500"/>
                                        <p:tgtEl>
                                          <p:spTgt spid="731"/>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732"/>
                                        </p:tgtEl>
                                        <p:attrNameLst>
                                          <p:attrName>style.visibility</p:attrName>
                                        </p:attrNameLst>
                                      </p:cBhvr>
                                      <p:to>
                                        <p:strVal val="visible"/>
                                      </p:to>
                                    </p:set>
                                    <p:anim calcmode="lin" valueType="num">
                                      <p:cBhvr additive="base">
                                        <p:cTn dur="500"/>
                                        <p:tgtEl>
                                          <p:spTgt spid="732"/>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35"/>
                                        </p:tgtEl>
                                        <p:attrNameLst>
                                          <p:attrName>style.visibility</p:attrName>
                                        </p:attrNameLst>
                                      </p:cBhvr>
                                      <p:to>
                                        <p:strVal val="visible"/>
                                      </p:to>
                                    </p:set>
                                    <p:animEffect filter="fade" transition="in">
                                      <p:cBhvr>
                                        <p:cTn dur="600"/>
                                        <p:tgtEl>
                                          <p:spTgt spid="735"/>
                                        </p:tgtEl>
                                      </p:cBhvr>
                                    </p:animEffect>
                                  </p:childTnLst>
                                </p:cTn>
                              </p:par>
                            </p:childTnLst>
                          </p:cTn>
                        </p:par>
                        <p:par>
                          <p:cTn fill="hold">
                            <p:stCondLst>
                              <p:cond delay="1600"/>
                            </p:stCondLst>
                            <p:childTnLst>
                              <p:par>
                                <p:cTn fill="hold" nodeType="afterEffect" presetClass="entr" presetID="2" presetSubtype="8">
                                  <p:stCondLst>
                                    <p:cond delay="0"/>
                                  </p:stCondLst>
                                  <p:childTnLst>
                                    <p:set>
                                      <p:cBhvr>
                                        <p:cTn dur="1" fill="hold">
                                          <p:stCondLst>
                                            <p:cond delay="0"/>
                                          </p:stCondLst>
                                        </p:cTn>
                                        <p:tgtEl>
                                          <p:spTgt spid="739"/>
                                        </p:tgtEl>
                                        <p:attrNameLst>
                                          <p:attrName>style.visibility</p:attrName>
                                        </p:attrNameLst>
                                      </p:cBhvr>
                                      <p:to>
                                        <p:strVal val="visible"/>
                                      </p:to>
                                    </p:set>
                                    <p:anim calcmode="lin" valueType="num">
                                      <p:cBhvr additive="base">
                                        <p:cTn dur="500"/>
                                        <p:tgtEl>
                                          <p:spTgt spid="739"/>
                                        </p:tgtEl>
                                        <p:attrNameLst>
                                          <p:attrName>ppt_x</p:attrName>
                                        </p:attrNameLst>
                                      </p:cBhvr>
                                      <p:tavLst>
                                        <p:tav fmla="" tm="0">
                                          <p:val>
                                            <p:strVal val="#ppt_x-1"/>
                                          </p:val>
                                        </p:tav>
                                        <p:tav fmla="" tm="100000">
                                          <p:val>
                                            <p:strVal val="#ppt_x"/>
                                          </p:val>
                                        </p:tav>
                                      </p:tavLst>
                                    </p:anim>
                                  </p:childTnLst>
                                </p:cTn>
                              </p:par>
                            </p:childTnLst>
                          </p:cTn>
                        </p:par>
                        <p:par>
                          <p:cTn fill="hold">
                            <p:stCondLst>
                              <p:cond delay="2100"/>
                            </p:stCondLst>
                            <p:childTnLst>
                              <p:par>
                                <p:cTn fill="hold" nodeType="afterEffect" presetClass="entr" presetID="2" presetSubtype="2">
                                  <p:stCondLst>
                                    <p:cond delay="0"/>
                                  </p:stCondLst>
                                  <p:childTnLst>
                                    <p:set>
                                      <p:cBhvr>
                                        <p:cTn dur="1" fill="hold">
                                          <p:stCondLst>
                                            <p:cond delay="0"/>
                                          </p:stCondLst>
                                        </p:cTn>
                                        <p:tgtEl>
                                          <p:spTgt spid="743"/>
                                        </p:tgtEl>
                                        <p:attrNameLst>
                                          <p:attrName>style.visibility</p:attrName>
                                        </p:attrNameLst>
                                      </p:cBhvr>
                                      <p:to>
                                        <p:strVal val="visible"/>
                                      </p:to>
                                    </p:set>
                                    <p:anim calcmode="lin" valueType="num">
                                      <p:cBhvr additive="base">
                                        <p:cTn dur="500"/>
                                        <p:tgtEl>
                                          <p:spTgt spid="743"/>
                                        </p:tgtEl>
                                        <p:attrNameLst>
                                          <p:attrName>ppt_x</p:attrName>
                                        </p:attrNameLst>
                                      </p:cBhvr>
                                      <p:tavLst>
                                        <p:tav fmla="" tm="0">
                                          <p:val>
                                            <p:strVal val="#ppt_x+1"/>
                                          </p:val>
                                        </p:tav>
                                        <p:tav fmla="" tm="100000">
                                          <p:val>
                                            <p:strVal val="#ppt_x"/>
                                          </p:val>
                                        </p:tav>
                                      </p:tavLst>
                                    </p:anim>
                                  </p:childTnLst>
                                </p:cTn>
                              </p:par>
                            </p:childTnLst>
                          </p:cTn>
                        </p:par>
                        <p:par>
                          <p:cTn fill="hold">
                            <p:stCondLst>
                              <p:cond delay="2600"/>
                            </p:stCondLst>
                            <p:childTnLst>
                              <p:par>
                                <p:cTn fill="hold" nodeType="afterEffect" presetClass="entr" presetID="2" presetSubtype="8">
                                  <p:stCondLst>
                                    <p:cond delay="0"/>
                                  </p:stCondLst>
                                  <p:childTnLst>
                                    <p:set>
                                      <p:cBhvr>
                                        <p:cTn dur="1" fill="hold">
                                          <p:stCondLst>
                                            <p:cond delay="0"/>
                                          </p:stCondLst>
                                        </p:cTn>
                                        <p:tgtEl>
                                          <p:spTgt spid="738"/>
                                        </p:tgtEl>
                                        <p:attrNameLst>
                                          <p:attrName>style.visibility</p:attrName>
                                        </p:attrNameLst>
                                      </p:cBhvr>
                                      <p:to>
                                        <p:strVal val="visible"/>
                                      </p:to>
                                    </p:set>
                                    <p:anim calcmode="lin" valueType="num">
                                      <p:cBhvr additive="base">
                                        <p:cTn dur="500"/>
                                        <p:tgtEl>
                                          <p:spTgt spid="73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1216"/>
        </a:solidFill>
      </p:bgPr>
    </p:bg>
    <p:spTree>
      <p:nvGrpSpPr>
        <p:cNvPr id="750" name="Shape 750"/>
        <p:cNvGrpSpPr/>
        <p:nvPr/>
      </p:nvGrpSpPr>
      <p:grpSpPr>
        <a:xfrm>
          <a:off x="0" y="0"/>
          <a:ext cx="0" cy="0"/>
          <a:chOff x="0" y="0"/>
          <a:chExt cx="0" cy="0"/>
        </a:xfrm>
      </p:grpSpPr>
      <p:sp>
        <p:nvSpPr>
          <p:cNvPr id="751" name="Google Shape;751;p49"/>
          <p:cNvSpPr/>
          <p:nvPr/>
        </p:nvSpPr>
        <p:spPr>
          <a:xfrm>
            <a:off x="0" y="0"/>
            <a:ext cx="9142277" cy="5141501"/>
          </a:xfrm>
          <a:custGeom>
            <a:rect b="b" l="l" r="r" t="t"/>
            <a:pathLst>
              <a:path extrusionOk="0" h="12026903" w="21385444">
                <a:moveTo>
                  <a:pt x="0" y="0"/>
                </a:moveTo>
                <a:lnTo>
                  <a:pt x="21385444" y="0"/>
                </a:lnTo>
                <a:lnTo>
                  <a:pt x="21385444" y="12026903"/>
                </a:lnTo>
                <a:lnTo>
                  <a:pt x="0" y="12026903"/>
                </a:lnTo>
                <a:lnTo>
                  <a:pt x="0" y="0"/>
                </a:lnTo>
                <a:close/>
              </a:path>
            </a:pathLst>
          </a:custGeom>
          <a:blipFill rotWithShape="1">
            <a:blip r:embed="rId3">
              <a:alphaModFix/>
            </a:blip>
            <a:stretch>
              <a:fillRect b="-417" l="0" r="-835" t="-425"/>
            </a:stretch>
          </a:blipFill>
          <a:ln>
            <a:noFill/>
          </a:ln>
        </p:spPr>
      </p:sp>
      <p:sp>
        <p:nvSpPr>
          <p:cNvPr id="752" name="Google Shape;752;p49"/>
          <p:cNvSpPr/>
          <p:nvPr/>
        </p:nvSpPr>
        <p:spPr>
          <a:xfrm>
            <a:off x="3034834" y="207888"/>
            <a:ext cx="3033298" cy="3231659"/>
          </a:xfrm>
          <a:custGeom>
            <a:rect b="b" l="l" r="r" t="t"/>
            <a:pathLst>
              <a:path extrusionOk="0" h="7556497" w="7861297">
                <a:moveTo>
                  <a:pt x="0" y="0"/>
                </a:moveTo>
                <a:lnTo>
                  <a:pt x="7861297" y="0"/>
                </a:lnTo>
                <a:lnTo>
                  <a:pt x="7861297" y="7556497"/>
                </a:lnTo>
                <a:lnTo>
                  <a:pt x="0" y="7556497"/>
                </a:lnTo>
                <a:lnTo>
                  <a:pt x="0" y="0"/>
                </a:lnTo>
                <a:close/>
              </a:path>
            </a:pathLst>
          </a:custGeom>
          <a:blipFill rotWithShape="1">
            <a:blip r:embed="rId4">
              <a:alphaModFix/>
            </a:blip>
            <a:stretch>
              <a:fillRect b="0" l="0" r="0" t="0"/>
            </a:stretch>
          </a:blipFill>
          <a:ln>
            <a:noFill/>
          </a:ln>
        </p:spPr>
      </p:sp>
      <p:sp>
        <p:nvSpPr>
          <p:cNvPr id="753" name="Google Shape;753;p49"/>
          <p:cNvSpPr/>
          <p:nvPr/>
        </p:nvSpPr>
        <p:spPr>
          <a:xfrm>
            <a:off x="6167508" y="2183200"/>
            <a:ext cx="2970914" cy="2956451"/>
          </a:xfrm>
          <a:custGeom>
            <a:rect b="b" l="l" r="r" t="t"/>
            <a:pathLst>
              <a:path extrusionOk="0" h="6915674" w="7716660">
                <a:moveTo>
                  <a:pt x="0" y="0"/>
                </a:moveTo>
                <a:lnTo>
                  <a:pt x="7716660" y="0"/>
                </a:lnTo>
                <a:lnTo>
                  <a:pt x="7716660" y="6915674"/>
                </a:lnTo>
                <a:lnTo>
                  <a:pt x="0" y="6915674"/>
                </a:lnTo>
                <a:lnTo>
                  <a:pt x="0" y="0"/>
                </a:lnTo>
                <a:close/>
              </a:path>
            </a:pathLst>
          </a:custGeom>
          <a:blipFill rotWithShape="1">
            <a:blip r:embed="rId5">
              <a:alphaModFix amt="35000"/>
            </a:blip>
            <a:stretch>
              <a:fillRect b="-7427" l="0" r="-71159" t="0"/>
            </a:stretch>
          </a:blipFill>
          <a:ln>
            <a:noFill/>
          </a:ln>
        </p:spPr>
      </p:sp>
      <p:sp>
        <p:nvSpPr>
          <p:cNvPr id="754" name="Google Shape;754;p49"/>
          <p:cNvSpPr txBox="1"/>
          <p:nvPr/>
        </p:nvSpPr>
        <p:spPr>
          <a:xfrm>
            <a:off x="635800" y="361800"/>
            <a:ext cx="3092100" cy="523200"/>
          </a:xfrm>
          <a:prstGeom prst="rect">
            <a:avLst/>
          </a:prstGeom>
          <a:noFill/>
          <a:ln>
            <a:noFill/>
          </a:ln>
        </p:spPr>
        <p:txBody>
          <a:bodyPr anchorCtr="0" anchor="t" bIns="0" lIns="0" spcFirstLastPara="1" rIns="0" wrap="square" tIns="0">
            <a:spAutoFit/>
          </a:bodyPr>
          <a:lstStyle/>
          <a:p>
            <a:pPr indent="0" lvl="0" marL="0" marR="0" rtl="0" algn="l">
              <a:lnSpc>
                <a:spcPct val="140002"/>
              </a:lnSpc>
              <a:spcBef>
                <a:spcPts val="0"/>
              </a:spcBef>
              <a:spcAft>
                <a:spcPts val="0"/>
              </a:spcAft>
              <a:buNone/>
            </a:pPr>
            <a:r>
              <a:rPr b="1" lang="en" sz="3400">
                <a:solidFill>
                  <a:srgbClr val="FFFFFF"/>
                </a:solidFill>
                <a:latin typeface="Montserrat"/>
                <a:ea typeface="Montserrat"/>
                <a:cs typeface="Montserrat"/>
                <a:sym typeface="Montserrat"/>
              </a:rPr>
              <a:t>AERONOVA</a:t>
            </a:r>
            <a:endParaRPr sz="600"/>
          </a:p>
        </p:txBody>
      </p:sp>
      <p:grpSp>
        <p:nvGrpSpPr>
          <p:cNvPr id="755" name="Google Shape;755;p49"/>
          <p:cNvGrpSpPr/>
          <p:nvPr/>
        </p:nvGrpSpPr>
        <p:grpSpPr>
          <a:xfrm>
            <a:off x="1107641" y="1743076"/>
            <a:ext cx="2335234" cy="754102"/>
            <a:chOff x="1107641" y="1743076"/>
            <a:chExt cx="2335234" cy="754102"/>
          </a:xfrm>
        </p:grpSpPr>
        <p:sp>
          <p:nvSpPr>
            <p:cNvPr id="756" name="Google Shape;756;p49"/>
            <p:cNvSpPr/>
            <p:nvPr/>
          </p:nvSpPr>
          <p:spPr>
            <a:xfrm>
              <a:off x="1107641" y="1981198"/>
              <a:ext cx="1827819" cy="515981"/>
            </a:xfrm>
            <a:custGeom>
              <a:rect b="b" l="l" r="r" t="t"/>
              <a:pathLst>
                <a:path extrusionOk="0" h="1206503" w="4737097">
                  <a:moveTo>
                    <a:pt x="0" y="0"/>
                  </a:moveTo>
                  <a:lnTo>
                    <a:pt x="4737097" y="0"/>
                  </a:lnTo>
                  <a:lnTo>
                    <a:pt x="4737097" y="1206503"/>
                  </a:lnTo>
                  <a:lnTo>
                    <a:pt x="0" y="1206503"/>
                  </a:lnTo>
                  <a:lnTo>
                    <a:pt x="0" y="0"/>
                  </a:lnTo>
                  <a:close/>
                </a:path>
              </a:pathLst>
            </a:custGeom>
            <a:blipFill rotWithShape="1">
              <a:blip r:embed="rId6">
                <a:alphaModFix/>
              </a:blip>
              <a:stretch>
                <a:fillRect b="0" l="0" r="0" t="0"/>
              </a:stretch>
            </a:blipFill>
            <a:ln>
              <a:noFill/>
            </a:ln>
          </p:spPr>
        </p:sp>
        <p:sp>
          <p:nvSpPr>
            <p:cNvPr id="757" name="Google Shape;757;p49"/>
            <p:cNvSpPr/>
            <p:nvPr/>
          </p:nvSpPr>
          <p:spPr>
            <a:xfrm>
              <a:off x="1107641" y="1981198"/>
              <a:ext cx="1803319" cy="515981"/>
            </a:xfrm>
            <a:custGeom>
              <a:rect b="b" l="l" r="r" t="t"/>
              <a:pathLst>
                <a:path extrusionOk="0" h="1206503" w="4673603">
                  <a:moveTo>
                    <a:pt x="0" y="0"/>
                  </a:moveTo>
                  <a:lnTo>
                    <a:pt x="4673603" y="0"/>
                  </a:lnTo>
                  <a:lnTo>
                    <a:pt x="4673603" y="1206503"/>
                  </a:lnTo>
                  <a:lnTo>
                    <a:pt x="0" y="1206503"/>
                  </a:lnTo>
                  <a:lnTo>
                    <a:pt x="0" y="0"/>
                  </a:lnTo>
                  <a:close/>
                </a:path>
              </a:pathLst>
            </a:custGeom>
            <a:blipFill rotWithShape="1">
              <a:blip r:embed="rId7">
                <a:alphaModFix/>
              </a:blip>
              <a:stretch>
                <a:fillRect b="0" l="0" r="0" t="0"/>
              </a:stretch>
            </a:blipFill>
            <a:ln>
              <a:noFill/>
            </a:ln>
          </p:spPr>
        </p:sp>
        <p:sp>
          <p:nvSpPr>
            <p:cNvPr id="758" name="Google Shape;758;p49"/>
            <p:cNvSpPr/>
            <p:nvPr/>
          </p:nvSpPr>
          <p:spPr>
            <a:xfrm>
              <a:off x="2926741" y="1846576"/>
              <a:ext cx="426328" cy="396488"/>
            </a:xfrm>
            <a:custGeom>
              <a:rect b="b" l="l" r="r" t="t"/>
              <a:pathLst>
                <a:path extrusionOk="0" h="927097" w="1104900">
                  <a:moveTo>
                    <a:pt x="0" y="0"/>
                  </a:moveTo>
                  <a:lnTo>
                    <a:pt x="1104900" y="0"/>
                  </a:lnTo>
                  <a:lnTo>
                    <a:pt x="1104900" y="927097"/>
                  </a:lnTo>
                  <a:lnTo>
                    <a:pt x="0" y="927097"/>
                  </a:lnTo>
                  <a:lnTo>
                    <a:pt x="0" y="0"/>
                  </a:lnTo>
                  <a:close/>
                </a:path>
              </a:pathLst>
            </a:custGeom>
            <a:blipFill rotWithShape="1">
              <a:blip r:embed="rId8">
                <a:alphaModFix/>
              </a:blip>
              <a:stretch>
                <a:fillRect b="0" l="0" r="0" t="0"/>
              </a:stretch>
            </a:blipFill>
            <a:ln>
              <a:noFill/>
            </a:ln>
          </p:spPr>
        </p:sp>
        <p:sp>
          <p:nvSpPr>
            <p:cNvPr id="759" name="Google Shape;759;p49"/>
            <p:cNvSpPr/>
            <p:nvPr/>
          </p:nvSpPr>
          <p:spPr>
            <a:xfrm>
              <a:off x="3251762" y="1743076"/>
              <a:ext cx="191113" cy="211823"/>
            </a:xfrm>
            <a:custGeom>
              <a:rect b="b" l="l" r="r" t="t"/>
              <a:pathLst>
                <a:path extrusionOk="0" h="495300" w="495300">
                  <a:moveTo>
                    <a:pt x="0" y="0"/>
                  </a:moveTo>
                  <a:lnTo>
                    <a:pt x="495300" y="0"/>
                  </a:lnTo>
                  <a:lnTo>
                    <a:pt x="495300" y="495300"/>
                  </a:lnTo>
                  <a:lnTo>
                    <a:pt x="0" y="495300"/>
                  </a:lnTo>
                  <a:lnTo>
                    <a:pt x="0" y="0"/>
                  </a:lnTo>
                  <a:close/>
                </a:path>
              </a:pathLst>
            </a:custGeom>
            <a:blipFill rotWithShape="1">
              <a:blip r:embed="rId9">
                <a:alphaModFix/>
              </a:blip>
              <a:stretch>
                <a:fillRect b="0" l="0" r="0" t="0"/>
              </a:stretch>
            </a:blipFill>
            <a:ln>
              <a:noFill/>
            </a:ln>
          </p:spPr>
        </p:sp>
        <p:sp>
          <p:nvSpPr>
            <p:cNvPr id="760" name="Google Shape;760;p49"/>
            <p:cNvSpPr/>
            <p:nvPr/>
          </p:nvSpPr>
          <p:spPr>
            <a:xfrm>
              <a:off x="3272666" y="1766246"/>
              <a:ext cx="147230" cy="163185"/>
            </a:xfrm>
            <a:custGeom>
              <a:rect b="b" l="l" r="r" t="t"/>
              <a:pathLst>
                <a:path extrusionOk="0" h="381572" w="381571">
                  <a:moveTo>
                    <a:pt x="0" y="0"/>
                  </a:moveTo>
                  <a:lnTo>
                    <a:pt x="381572" y="0"/>
                  </a:lnTo>
                  <a:lnTo>
                    <a:pt x="381572" y="381571"/>
                  </a:lnTo>
                  <a:lnTo>
                    <a:pt x="0" y="381571"/>
                  </a:lnTo>
                  <a:lnTo>
                    <a:pt x="0" y="0"/>
                  </a:lnTo>
                  <a:close/>
                </a:path>
              </a:pathLst>
            </a:custGeom>
            <a:blipFill rotWithShape="1">
              <a:blip r:embed="rId10">
                <a:alphaModFix/>
              </a:blip>
              <a:stretch>
                <a:fillRect b="0" l="0" r="0" t="0"/>
              </a:stretch>
            </a:blipFill>
            <a:ln>
              <a:noFill/>
            </a:ln>
          </p:spPr>
        </p:sp>
        <p:sp>
          <p:nvSpPr>
            <p:cNvPr id="761" name="Google Shape;761;p49"/>
            <p:cNvSpPr txBox="1"/>
            <p:nvPr/>
          </p:nvSpPr>
          <p:spPr>
            <a:xfrm>
              <a:off x="1181150" y="2031438"/>
              <a:ext cx="16563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900">
                  <a:solidFill>
                    <a:srgbClr val="FFFFFF"/>
                  </a:solidFill>
                  <a:latin typeface="Montserrat"/>
                  <a:ea typeface="Montserrat"/>
                  <a:cs typeface="Montserrat"/>
                  <a:sym typeface="Montserrat"/>
                </a:rPr>
                <a:t>manufacture, operate and sell airships</a:t>
              </a:r>
              <a:endParaRPr sz="600"/>
            </a:p>
          </p:txBody>
        </p:sp>
      </p:grpSp>
      <p:grpSp>
        <p:nvGrpSpPr>
          <p:cNvPr id="762" name="Google Shape;762;p49"/>
          <p:cNvGrpSpPr/>
          <p:nvPr/>
        </p:nvGrpSpPr>
        <p:grpSpPr>
          <a:xfrm>
            <a:off x="2197349" y="2700337"/>
            <a:ext cx="1623644" cy="692193"/>
            <a:chOff x="2197349" y="2700337"/>
            <a:chExt cx="1623644" cy="692193"/>
          </a:xfrm>
        </p:grpSpPr>
        <p:sp>
          <p:nvSpPr>
            <p:cNvPr id="763" name="Google Shape;763;p49"/>
            <p:cNvSpPr/>
            <p:nvPr/>
          </p:nvSpPr>
          <p:spPr>
            <a:xfrm>
              <a:off x="2293567" y="2876550"/>
              <a:ext cx="975163" cy="515981"/>
            </a:xfrm>
            <a:custGeom>
              <a:rect b="b" l="l" r="r" t="t"/>
              <a:pathLst>
                <a:path extrusionOk="0" h="1206503" w="2527297">
                  <a:moveTo>
                    <a:pt x="0" y="0"/>
                  </a:moveTo>
                  <a:lnTo>
                    <a:pt x="2527297" y="0"/>
                  </a:lnTo>
                  <a:lnTo>
                    <a:pt x="2527297" y="1206503"/>
                  </a:lnTo>
                  <a:lnTo>
                    <a:pt x="0" y="1206503"/>
                  </a:lnTo>
                  <a:lnTo>
                    <a:pt x="0" y="0"/>
                  </a:lnTo>
                  <a:close/>
                </a:path>
              </a:pathLst>
            </a:custGeom>
            <a:blipFill rotWithShape="1">
              <a:blip r:embed="rId11">
                <a:alphaModFix/>
              </a:blip>
              <a:stretch>
                <a:fillRect b="0" l="0" r="0" t="0"/>
              </a:stretch>
            </a:blipFill>
            <a:ln>
              <a:noFill/>
            </a:ln>
          </p:spPr>
        </p:sp>
        <p:sp>
          <p:nvSpPr>
            <p:cNvPr id="764" name="Google Shape;764;p49"/>
            <p:cNvSpPr/>
            <p:nvPr/>
          </p:nvSpPr>
          <p:spPr>
            <a:xfrm>
              <a:off x="2197349" y="2876550"/>
              <a:ext cx="1052513" cy="515780"/>
            </a:xfrm>
            <a:custGeom>
              <a:rect b="b" l="l" r="r" t="t"/>
              <a:pathLst>
                <a:path extrusionOk="0" h="1206503" w="2476500">
                  <a:moveTo>
                    <a:pt x="0" y="0"/>
                  </a:moveTo>
                  <a:lnTo>
                    <a:pt x="2476500" y="0"/>
                  </a:lnTo>
                  <a:lnTo>
                    <a:pt x="2476500" y="1206503"/>
                  </a:lnTo>
                  <a:lnTo>
                    <a:pt x="0" y="1206503"/>
                  </a:lnTo>
                  <a:lnTo>
                    <a:pt x="0" y="0"/>
                  </a:lnTo>
                  <a:close/>
                </a:path>
              </a:pathLst>
            </a:custGeom>
            <a:blipFill rotWithShape="1">
              <a:blip r:embed="rId12">
                <a:alphaModFix/>
              </a:blip>
              <a:stretch>
                <a:fillRect b="0" l="0" r="0" t="0"/>
              </a:stretch>
            </a:blipFill>
            <a:ln>
              <a:noFill/>
            </a:ln>
          </p:spPr>
        </p:sp>
        <p:sp>
          <p:nvSpPr>
            <p:cNvPr id="765" name="Google Shape;765;p49"/>
            <p:cNvSpPr/>
            <p:nvPr/>
          </p:nvSpPr>
          <p:spPr>
            <a:xfrm>
              <a:off x="3262324" y="2801108"/>
              <a:ext cx="465532" cy="336746"/>
            </a:xfrm>
            <a:custGeom>
              <a:rect b="b" l="l" r="r" t="t"/>
              <a:pathLst>
                <a:path extrusionOk="0" h="787403" w="1206503">
                  <a:moveTo>
                    <a:pt x="0" y="0"/>
                  </a:moveTo>
                  <a:lnTo>
                    <a:pt x="1206503" y="0"/>
                  </a:lnTo>
                  <a:lnTo>
                    <a:pt x="1206503" y="787403"/>
                  </a:lnTo>
                  <a:lnTo>
                    <a:pt x="0" y="787403"/>
                  </a:lnTo>
                  <a:lnTo>
                    <a:pt x="0" y="0"/>
                  </a:lnTo>
                  <a:close/>
                </a:path>
              </a:pathLst>
            </a:custGeom>
            <a:blipFill rotWithShape="1">
              <a:blip r:embed="rId13">
                <a:alphaModFix/>
              </a:blip>
              <a:stretch>
                <a:fillRect b="0" l="0" r="0" t="0"/>
              </a:stretch>
            </a:blipFill>
            <a:ln>
              <a:noFill/>
            </a:ln>
          </p:spPr>
        </p:sp>
        <p:sp>
          <p:nvSpPr>
            <p:cNvPr id="766" name="Google Shape;766;p49"/>
            <p:cNvSpPr/>
            <p:nvPr/>
          </p:nvSpPr>
          <p:spPr>
            <a:xfrm>
              <a:off x="3629881" y="2700337"/>
              <a:ext cx="191113" cy="211823"/>
            </a:xfrm>
            <a:custGeom>
              <a:rect b="b" l="l" r="r" t="t"/>
              <a:pathLst>
                <a:path extrusionOk="0" h="495300" w="495300">
                  <a:moveTo>
                    <a:pt x="0" y="0"/>
                  </a:moveTo>
                  <a:lnTo>
                    <a:pt x="495300" y="0"/>
                  </a:lnTo>
                  <a:lnTo>
                    <a:pt x="495300" y="495300"/>
                  </a:lnTo>
                  <a:lnTo>
                    <a:pt x="0" y="495300"/>
                  </a:lnTo>
                  <a:lnTo>
                    <a:pt x="0" y="0"/>
                  </a:lnTo>
                  <a:close/>
                </a:path>
              </a:pathLst>
            </a:custGeom>
            <a:blipFill rotWithShape="1">
              <a:blip r:embed="rId14">
                <a:alphaModFix/>
              </a:blip>
              <a:stretch>
                <a:fillRect b="0" l="0" r="0" t="0"/>
              </a:stretch>
            </a:blipFill>
            <a:ln>
              <a:noFill/>
            </a:ln>
          </p:spPr>
        </p:sp>
        <p:sp>
          <p:nvSpPr>
            <p:cNvPr id="767" name="Google Shape;767;p49"/>
            <p:cNvSpPr/>
            <p:nvPr/>
          </p:nvSpPr>
          <p:spPr>
            <a:xfrm>
              <a:off x="3650786" y="2723508"/>
              <a:ext cx="147230" cy="163185"/>
            </a:xfrm>
            <a:custGeom>
              <a:rect b="b" l="l" r="r" t="t"/>
              <a:pathLst>
                <a:path extrusionOk="0" h="381572" w="381571">
                  <a:moveTo>
                    <a:pt x="0" y="0"/>
                  </a:moveTo>
                  <a:lnTo>
                    <a:pt x="381571" y="0"/>
                  </a:lnTo>
                  <a:lnTo>
                    <a:pt x="381571" y="381571"/>
                  </a:lnTo>
                  <a:lnTo>
                    <a:pt x="0" y="381571"/>
                  </a:lnTo>
                  <a:lnTo>
                    <a:pt x="0" y="0"/>
                  </a:lnTo>
                  <a:close/>
                </a:path>
              </a:pathLst>
            </a:custGeom>
            <a:blipFill rotWithShape="1">
              <a:blip r:embed="rId10">
                <a:alphaModFix/>
              </a:blip>
              <a:stretch>
                <a:fillRect b="0" l="0" r="0" t="0"/>
              </a:stretch>
            </a:blipFill>
            <a:ln>
              <a:noFill/>
            </a:ln>
          </p:spPr>
        </p:sp>
        <p:sp>
          <p:nvSpPr>
            <p:cNvPr id="768" name="Google Shape;768;p49"/>
            <p:cNvSpPr txBox="1"/>
            <p:nvPr/>
          </p:nvSpPr>
          <p:spPr>
            <a:xfrm>
              <a:off x="2242649" y="2990525"/>
              <a:ext cx="975300" cy="1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900">
                  <a:solidFill>
                    <a:srgbClr val="FFFFFF"/>
                  </a:solidFill>
                  <a:latin typeface="Montserrat"/>
                  <a:ea typeface="Montserrat"/>
                  <a:cs typeface="Montserrat"/>
                  <a:sym typeface="Montserrat"/>
                </a:rPr>
                <a:t>design airships</a:t>
              </a:r>
              <a:endParaRPr sz="600"/>
            </a:p>
          </p:txBody>
        </p:sp>
      </p:grpSp>
      <p:grpSp>
        <p:nvGrpSpPr>
          <p:cNvPr id="769" name="Google Shape;769;p49"/>
          <p:cNvGrpSpPr/>
          <p:nvPr/>
        </p:nvGrpSpPr>
        <p:grpSpPr>
          <a:xfrm>
            <a:off x="5327133" y="442914"/>
            <a:ext cx="2316740" cy="569010"/>
            <a:chOff x="5327133" y="442914"/>
            <a:chExt cx="2316740" cy="569010"/>
          </a:xfrm>
        </p:grpSpPr>
        <p:sp>
          <p:nvSpPr>
            <p:cNvPr id="770" name="Google Shape;770;p49"/>
            <p:cNvSpPr/>
            <p:nvPr/>
          </p:nvSpPr>
          <p:spPr>
            <a:xfrm>
              <a:off x="5963064" y="442914"/>
              <a:ext cx="1680809" cy="515981"/>
            </a:xfrm>
            <a:custGeom>
              <a:rect b="b" l="l" r="r" t="t"/>
              <a:pathLst>
                <a:path extrusionOk="0" h="1206503" w="4356097">
                  <a:moveTo>
                    <a:pt x="0" y="0"/>
                  </a:moveTo>
                  <a:lnTo>
                    <a:pt x="4356097" y="0"/>
                  </a:lnTo>
                  <a:lnTo>
                    <a:pt x="4356097" y="1206503"/>
                  </a:lnTo>
                  <a:lnTo>
                    <a:pt x="0" y="1206503"/>
                  </a:lnTo>
                  <a:lnTo>
                    <a:pt x="0" y="0"/>
                  </a:lnTo>
                  <a:close/>
                </a:path>
              </a:pathLst>
            </a:custGeom>
            <a:blipFill rotWithShape="1">
              <a:blip r:embed="rId15">
                <a:alphaModFix/>
              </a:blip>
              <a:stretch>
                <a:fillRect b="0" l="0" r="0" t="0"/>
              </a:stretch>
            </a:blipFill>
            <a:ln>
              <a:noFill/>
            </a:ln>
          </p:spPr>
        </p:sp>
        <p:sp>
          <p:nvSpPr>
            <p:cNvPr id="771" name="Google Shape;771;p49"/>
            <p:cNvSpPr/>
            <p:nvPr/>
          </p:nvSpPr>
          <p:spPr>
            <a:xfrm>
              <a:off x="5984546" y="442914"/>
              <a:ext cx="1656310" cy="515981"/>
            </a:xfrm>
            <a:custGeom>
              <a:rect b="b" l="l" r="r" t="t"/>
              <a:pathLst>
                <a:path extrusionOk="0" h="1206503" w="4292603">
                  <a:moveTo>
                    <a:pt x="0" y="0"/>
                  </a:moveTo>
                  <a:lnTo>
                    <a:pt x="4292603" y="0"/>
                  </a:lnTo>
                  <a:lnTo>
                    <a:pt x="4292603" y="1206503"/>
                  </a:lnTo>
                  <a:lnTo>
                    <a:pt x="0" y="1206503"/>
                  </a:lnTo>
                  <a:lnTo>
                    <a:pt x="0" y="0"/>
                  </a:lnTo>
                  <a:close/>
                </a:path>
              </a:pathLst>
            </a:custGeom>
            <a:blipFill rotWithShape="1">
              <a:blip r:embed="rId16">
                <a:alphaModFix/>
              </a:blip>
              <a:stretch>
                <a:fillRect b="0" l="0" r="0" t="0"/>
              </a:stretch>
            </a:blipFill>
            <a:ln>
              <a:noFill/>
            </a:ln>
          </p:spPr>
        </p:sp>
        <p:sp>
          <p:nvSpPr>
            <p:cNvPr id="772" name="Google Shape;772;p49"/>
            <p:cNvSpPr/>
            <p:nvPr/>
          </p:nvSpPr>
          <p:spPr>
            <a:xfrm>
              <a:off x="5420257" y="693203"/>
              <a:ext cx="548835" cy="217253"/>
            </a:xfrm>
            <a:custGeom>
              <a:rect b="b" l="l" r="r" t="t"/>
              <a:pathLst>
                <a:path extrusionOk="0" h="507997" w="1422397">
                  <a:moveTo>
                    <a:pt x="0" y="0"/>
                  </a:moveTo>
                  <a:lnTo>
                    <a:pt x="1422396" y="0"/>
                  </a:lnTo>
                  <a:lnTo>
                    <a:pt x="1422396" y="507997"/>
                  </a:lnTo>
                  <a:lnTo>
                    <a:pt x="0" y="507997"/>
                  </a:lnTo>
                  <a:lnTo>
                    <a:pt x="0" y="0"/>
                  </a:lnTo>
                  <a:close/>
                </a:path>
              </a:pathLst>
            </a:custGeom>
            <a:blipFill rotWithShape="1">
              <a:blip r:embed="rId17">
                <a:alphaModFix/>
              </a:blip>
              <a:stretch>
                <a:fillRect b="-2498" l="0" r="0" t="0"/>
              </a:stretch>
            </a:blipFill>
            <a:ln>
              <a:noFill/>
            </a:ln>
          </p:spPr>
        </p:sp>
        <p:sp>
          <p:nvSpPr>
            <p:cNvPr id="773" name="Google Shape;773;p49"/>
            <p:cNvSpPr/>
            <p:nvPr/>
          </p:nvSpPr>
          <p:spPr>
            <a:xfrm>
              <a:off x="5327133" y="800101"/>
              <a:ext cx="191113" cy="211823"/>
            </a:xfrm>
            <a:custGeom>
              <a:rect b="b" l="l" r="r" t="t"/>
              <a:pathLst>
                <a:path extrusionOk="0" h="495300" w="495300">
                  <a:moveTo>
                    <a:pt x="0" y="0"/>
                  </a:moveTo>
                  <a:lnTo>
                    <a:pt x="495300" y="0"/>
                  </a:lnTo>
                  <a:lnTo>
                    <a:pt x="495300" y="495300"/>
                  </a:lnTo>
                  <a:lnTo>
                    <a:pt x="0" y="495300"/>
                  </a:lnTo>
                  <a:lnTo>
                    <a:pt x="0" y="0"/>
                  </a:lnTo>
                  <a:close/>
                </a:path>
              </a:pathLst>
            </a:custGeom>
            <a:blipFill rotWithShape="1">
              <a:blip r:embed="rId18">
                <a:alphaModFix/>
              </a:blip>
              <a:stretch>
                <a:fillRect b="0" l="0" r="0" t="0"/>
              </a:stretch>
            </a:blipFill>
            <a:ln>
              <a:noFill/>
            </a:ln>
          </p:spPr>
        </p:sp>
        <p:sp>
          <p:nvSpPr>
            <p:cNvPr id="774" name="Google Shape;774;p49"/>
            <p:cNvSpPr/>
            <p:nvPr/>
          </p:nvSpPr>
          <p:spPr>
            <a:xfrm>
              <a:off x="5348038" y="823271"/>
              <a:ext cx="147230" cy="163185"/>
            </a:xfrm>
            <a:custGeom>
              <a:rect b="b" l="l" r="r" t="t"/>
              <a:pathLst>
                <a:path extrusionOk="0" h="381572" w="381572">
                  <a:moveTo>
                    <a:pt x="0" y="0"/>
                  </a:moveTo>
                  <a:lnTo>
                    <a:pt x="381572" y="0"/>
                  </a:lnTo>
                  <a:lnTo>
                    <a:pt x="381572" y="381572"/>
                  </a:lnTo>
                  <a:lnTo>
                    <a:pt x="0" y="381572"/>
                  </a:lnTo>
                  <a:lnTo>
                    <a:pt x="0" y="0"/>
                  </a:lnTo>
                  <a:close/>
                </a:path>
              </a:pathLst>
            </a:custGeom>
            <a:blipFill rotWithShape="1">
              <a:blip r:embed="rId10">
                <a:alphaModFix/>
              </a:blip>
              <a:stretch>
                <a:fillRect b="0" l="0" r="0" t="0"/>
              </a:stretch>
            </a:blipFill>
            <a:ln>
              <a:noFill/>
            </a:ln>
          </p:spPr>
        </p:sp>
        <p:sp>
          <p:nvSpPr>
            <p:cNvPr id="775" name="Google Shape;775;p49"/>
            <p:cNvSpPr txBox="1"/>
            <p:nvPr/>
          </p:nvSpPr>
          <p:spPr>
            <a:xfrm>
              <a:off x="6070472" y="485450"/>
              <a:ext cx="1398300" cy="1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900">
                  <a:solidFill>
                    <a:srgbClr val="FFFFFF"/>
                  </a:solidFill>
                  <a:latin typeface="Montserrat"/>
                  <a:ea typeface="Montserrat"/>
                  <a:cs typeface="Montserrat"/>
                  <a:sym typeface="Montserrat"/>
                </a:rPr>
                <a:t>build an airship facility</a:t>
              </a:r>
              <a:endParaRPr sz="600"/>
            </a:p>
          </p:txBody>
        </p:sp>
      </p:grpSp>
      <p:grpSp>
        <p:nvGrpSpPr>
          <p:cNvPr id="776" name="Google Shape;776;p49"/>
          <p:cNvGrpSpPr/>
          <p:nvPr/>
        </p:nvGrpSpPr>
        <p:grpSpPr>
          <a:xfrm>
            <a:off x="5675175" y="1509712"/>
            <a:ext cx="2592221" cy="673488"/>
            <a:chOff x="5675175" y="1509712"/>
            <a:chExt cx="2592221" cy="673488"/>
          </a:xfrm>
        </p:grpSpPr>
        <p:sp>
          <p:nvSpPr>
            <p:cNvPr id="777" name="Google Shape;777;p49"/>
            <p:cNvSpPr/>
            <p:nvPr/>
          </p:nvSpPr>
          <p:spPr>
            <a:xfrm>
              <a:off x="6212278" y="1509712"/>
              <a:ext cx="2053236" cy="673488"/>
            </a:xfrm>
            <a:custGeom>
              <a:rect b="b" l="l" r="r" t="t"/>
              <a:pathLst>
                <a:path extrusionOk="0" h="1574797" w="5321303">
                  <a:moveTo>
                    <a:pt x="0" y="0"/>
                  </a:moveTo>
                  <a:lnTo>
                    <a:pt x="5321303" y="0"/>
                  </a:lnTo>
                  <a:lnTo>
                    <a:pt x="5321303" y="1574797"/>
                  </a:lnTo>
                  <a:lnTo>
                    <a:pt x="0" y="1574797"/>
                  </a:lnTo>
                  <a:lnTo>
                    <a:pt x="0" y="0"/>
                  </a:lnTo>
                  <a:close/>
                </a:path>
              </a:pathLst>
            </a:custGeom>
            <a:blipFill rotWithShape="1">
              <a:blip r:embed="rId19">
                <a:alphaModFix/>
              </a:blip>
              <a:stretch>
                <a:fillRect b="-805" l="0" r="0" t="0"/>
              </a:stretch>
            </a:blipFill>
            <a:ln>
              <a:noFill/>
            </a:ln>
          </p:spPr>
        </p:sp>
        <p:sp>
          <p:nvSpPr>
            <p:cNvPr id="778" name="Google Shape;778;p49"/>
            <p:cNvSpPr/>
            <p:nvPr/>
          </p:nvSpPr>
          <p:spPr>
            <a:xfrm>
              <a:off x="6233764" y="1509712"/>
              <a:ext cx="2033632" cy="673488"/>
            </a:xfrm>
            <a:custGeom>
              <a:rect b="b" l="l" r="r" t="t"/>
              <a:pathLst>
                <a:path extrusionOk="0" h="1574797" w="5270497">
                  <a:moveTo>
                    <a:pt x="0" y="0"/>
                  </a:moveTo>
                  <a:lnTo>
                    <a:pt x="5270497" y="0"/>
                  </a:lnTo>
                  <a:lnTo>
                    <a:pt x="5270497" y="1574797"/>
                  </a:lnTo>
                  <a:lnTo>
                    <a:pt x="0" y="1574797"/>
                  </a:lnTo>
                  <a:lnTo>
                    <a:pt x="0" y="0"/>
                  </a:lnTo>
                  <a:close/>
                </a:path>
              </a:pathLst>
            </a:custGeom>
            <a:blipFill rotWithShape="1">
              <a:blip r:embed="rId20">
                <a:alphaModFix/>
              </a:blip>
              <a:stretch>
                <a:fillRect b="-805" l="0" r="0" t="0"/>
              </a:stretch>
            </a:blipFill>
            <a:ln>
              <a:noFill/>
            </a:ln>
          </p:spPr>
        </p:sp>
        <p:sp>
          <p:nvSpPr>
            <p:cNvPr id="779" name="Google Shape;779;p49"/>
            <p:cNvSpPr/>
            <p:nvPr/>
          </p:nvSpPr>
          <p:spPr>
            <a:xfrm>
              <a:off x="5769706" y="1843089"/>
              <a:ext cx="445928" cy="10864"/>
            </a:xfrm>
            <a:custGeom>
              <a:rect b="b" l="l" r="r" t="t"/>
              <a:pathLst>
                <a:path extrusionOk="0" h="25403" w="1155697">
                  <a:moveTo>
                    <a:pt x="0" y="0"/>
                  </a:moveTo>
                  <a:lnTo>
                    <a:pt x="1155696" y="0"/>
                  </a:lnTo>
                  <a:lnTo>
                    <a:pt x="1155696" y="25404"/>
                  </a:lnTo>
                  <a:lnTo>
                    <a:pt x="0" y="25404"/>
                  </a:lnTo>
                  <a:lnTo>
                    <a:pt x="0" y="0"/>
                  </a:lnTo>
                  <a:close/>
                </a:path>
              </a:pathLst>
            </a:custGeom>
            <a:blipFill rotWithShape="1">
              <a:blip r:embed="rId21">
                <a:alphaModFix/>
              </a:blip>
              <a:stretch>
                <a:fillRect b="0" l="0" r="0" t="0"/>
              </a:stretch>
            </a:blipFill>
            <a:ln>
              <a:noFill/>
            </a:ln>
          </p:spPr>
        </p:sp>
        <p:sp>
          <p:nvSpPr>
            <p:cNvPr id="780" name="Google Shape;780;p49"/>
            <p:cNvSpPr/>
            <p:nvPr/>
          </p:nvSpPr>
          <p:spPr>
            <a:xfrm>
              <a:off x="5675175" y="1743076"/>
              <a:ext cx="191113" cy="211823"/>
            </a:xfrm>
            <a:custGeom>
              <a:rect b="b" l="l" r="r" t="t"/>
              <a:pathLst>
                <a:path extrusionOk="0" h="495300" w="495300">
                  <a:moveTo>
                    <a:pt x="0" y="0"/>
                  </a:moveTo>
                  <a:lnTo>
                    <a:pt x="495300" y="0"/>
                  </a:lnTo>
                  <a:lnTo>
                    <a:pt x="495300" y="495300"/>
                  </a:lnTo>
                  <a:lnTo>
                    <a:pt x="0" y="495300"/>
                  </a:lnTo>
                  <a:lnTo>
                    <a:pt x="0" y="0"/>
                  </a:lnTo>
                  <a:close/>
                </a:path>
              </a:pathLst>
            </a:custGeom>
            <a:blipFill rotWithShape="1">
              <a:blip r:embed="rId22">
                <a:alphaModFix/>
              </a:blip>
              <a:stretch>
                <a:fillRect b="0" l="0" r="0" t="0"/>
              </a:stretch>
            </a:blipFill>
            <a:ln>
              <a:noFill/>
            </a:ln>
          </p:spPr>
        </p:sp>
        <p:sp>
          <p:nvSpPr>
            <p:cNvPr id="781" name="Google Shape;781;p49"/>
            <p:cNvSpPr/>
            <p:nvPr/>
          </p:nvSpPr>
          <p:spPr>
            <a:xfrm>
              <a:off x="5696080" y="1766246"/>
              <a:ext cx="147230" cy="163185"/>
            </a:xfrm>
            <a:custGeom>
              <a:rect b="b" l="l" r="r" t="t"/>
              <a:pathLst>
                <a:path extrusionOk="0" h="381572" w="381572">
                  <a:moveTo>
                    <a:pt x="0" y="0"/>
                  </a:moveTo>
                  <a:lnTo>
                    <a:pt x="381572" y="0"/>
                  </a:lnTo>
                  <a:lnTo>
                    <a:pt x="381572" y="381571"/>
                  </a:lnTo>
                  <a:lnTo>
                    <a:pt x="0" y="381571"/>
                  </a:lnTo>
                  <a:lnTo>
                    <a:pt x="0" y="0"/>
                  </a:lnTo>
                  <a:close/>
                </a:path>
              </a:pathLst>
            </a:custGeom>
            <a:blipFill rotWithShape="1">
              <a:blip r:embed="rId10">
                <a:alphaModFix/>
              </a:blip>
              <a:stretch>
                <a:fillRect b="0" l="0" r="0" t="0"/>
              </a:stretch>
            </a:blipFill>
            <a:ln>
              <a:noFill/>
            </a:ln>
          </p:spPr>
        </p:sp>
        <p:sp>
          <p:nvSpPr>
            <p:cNvPr id="782" name="Google Shape;782;p49"/>
            <p:cNvSpPr txBox="1"/>
            <p:nvPr/>
          </p:nvSpPr>
          <p:spPr>
            <a:xfrm>
              <a:off x="6265500" y="1641238"/>
              <a:ext cx="1922100" cy="415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900">
                  <a:solidFill>
                    <a:srgbClr val="FFFFFF"/>
                  </a:solidFill>
                  <a:latin typeface="Montserrat"/>
                  <a:ea typeface="Montserrat"/>
                  <a:cs typeface="Montserrat"/>
                  <a:sym typeface="Montserrat"/>
                </a:rPr>
                <a:t>earn income from implementing the project and distribute it among its co-founders</a:t>
              </a:r>
              <a:endParaRPr sz="600"/>
            </a:p>
          </p:txBody>
        </p:sp>
      </p:grpSp>
      <p:sp>
        <p:nvSpPr>
          <p:cNvPr id="783" name="Google Shape;783;p49"/>
          <p:cNvSpPr txBox="1"/>
          <p:nvPr/>
        </p:nvSpPr>
        <p:spPr>
          <a:xfrm>
            <a:off x="669200" y="3703138"/>
            <a:ext cx="5313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1200">
                <a:solidFill>
                  <a:srgbClr val="FFFFFF"/>
                </a:solidFill>
                <a:latin typeface="Montserrat"/>
                <a:ea typeface="Montserrat"/>
                <a:cs typeface="Montserrat"/>
                <a:sym typeface="Montserrat"/>
              </a:rPr>
              <a:t>You are now buying investment shares in SOLARGROUP. After the funding is completed, they will be exchanged for the company's shares in AERONOVA and you will be able to earn dividends from the company's profits or sell your assets</a:t>
            </a:r>
            <a:endParaRPr sz="600"/>
          </a:p>
        </p:txBody>
      </p:sp>
      <p:sp>
        <p:nvSpPr>
          <p:cNvPr id="784" name="Google Shape;784;p49"/>
          <p:cNvSpPr txBox="1"/>
          <p:nvPr/>
        </p:nvSpPr>
        <p:spPr>
          <a:xfrm>
            <a:off x="669200" y="4752850"/>
            <a:ext cx="3092100" cy="323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SOLARGROUP is an innovative service for micro-investors.</a:t>
            </a:r>
            <a:endParaRPr sz="7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This video was created using AI</a:t>
            </a:r>
            <a:endParaRPr sz="700">
              <a:solidFill>
                <a:schemeClr val="lt1"/>
              </a:solidFill>
              <a:latin typeface="Montserrat"/>
              <a:ea typeface="Montserrat"/>
              <a:cs typeface="Montserrat"/>
              <a:sym typeface="Montserrat"/>
            </a:endParaRPr>
          </a:p>
          <a:p>
            <a:pPr indent="0" lvl="0" marL="0" marR="0" rtl="0" algn="l">
              <a:lnSpc>
                <a:spcPct val="117909"/>
              </a:lnSpc>
              <a:spcBef>
                <a:spcPts val="0"/>
              </a:spcBef>
              <a:spcAft>
                <a:spcPts val="0"/>
              </a:spcAft>
              <a:buNone/>
            </a:pPr>
            <a:r>
              <a:t/>
            </a:r>
            <a:endParaRPr sz="700">
              <a:solidFill>
                <a:srgbClr val="FFFFFF"/>
              </a:solidFill>
              <a:latin typeface="Montserrat"/>
              <a:ea typeface="Montserrat"/>
              <a:cs typeface="Montserrat"/>
              <a:sym typeface="Montserrat"/>
            </a:endParaRPr>
          </a:p>
        </p:txBody>
      </p:sp>
      <p:sp>
        <p:nvSpPr>
          <p:cNvPr id="785" name="Google Shape;785;p49"/>
          <p:cNvSpPr txBox="1"/>
          <p:nvPr/>
        </p:nvSpPr>
        <p:spPr>
          <a:xfrm>
            <a:off x="910000" y="955325"/>
            <a:ext cx="2265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Montserrat"/>
                <a:ea typeface="Montserrat"/>
                <a:cs typeface="Montserrat"/>
                <a:sym typeface="Montserrat"/>
              </a:rPr>
              <a:t>A company that is being set up specifically for implementing the project and will:</a:t>
            </a:r>
            <a:endParaRPr/>
          </a:p>
        </p:txBody>
      </p:sp>
    </p:spTree>
  </p:cSld>
  <p:clrMapOvr>
    <a:masterClrMapping/>
  </p:clrMapOvr>
  <p:transition spd="med">
    <p:push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754"/>
                                        </p:tgtEl>
                                        <p:attrNameLst>
                                          <p:attrName>style.visibility</p:attrName>
                                        </p:attrNameLst>
                                      </p:cBhvr>
                                      <p:to>
                                        <p:strVal val="visible"/>
                                      </p:to>
                                    </p:set>
                                    <p:anim calcmode="lin" valueType="num">
                                      <p:cBhvr additive="base">
                                        <p:cTn dur="400"/>
                                        <p:tgtEl>
                                          <p:spTgt spid="754"/>
                                        </p:tgtEl>
                                        <p:attrNameLst>
                                          <p:attrName>ppt_x</p:attrName>
                                        </p:attrNameLst>
                                      </p:cBhvr>
                                      <p:tavLst>
                                        <p:tav fmla="" tm="0">
                                          <p:val>
                                            <p:strVal val="#ppt_x-1"/>
                                          </p:val>
                                        </p:tav>
                                        <p:tav fmla="" tm="100000">
                                          <p:val>
                                            <p:strVal val="#ppt_x"/>
                                          </p:val>
                                        </p:tav>
                                      </p:tavLst>
                                    </p:anim>
                                  </p:childTnLst>
                                </p:cTn>
                              </p:par>
                            </p:childTnLst>
                          </p:cTn>
                        </p:par>
                        <p:par>
                          <p:cTn fill="hold">
                            <p:stCondLst>
                              <p:cond delay="400"/>
                            </p:stCondLst>
                            <p:childTnLst>
                              <p:par>
                                <p:cTn fill="hold" nodeType="afterEffect" presetClass="entr" presetID="1" presetSubtype="0">
                                  <p:stCondLst>
                                    <p:cond delay="0"/>
                                  </p:stCondLst>
                                  <p:childTnLst>
                                    <p:set>
                                      <p:cBhvr>
                                        <p:cTn dur="1" fill="hold">
                                          <p:stCondLst>
                                            <p:cond delay="0"/>
                                          </p:stCondLst>
                                        </p:cTn>
                                        <p:tgtEl>
                                          <p:spTgt spid="783"/>
                                        </p:tgtEl>
                                        <p:attrNameLst>
                                          <p:attrName>style.visibility</p:attrName>
                                        </p:attrNameLst>
                                      </p:cBhvr>
                                      <p:to>
                                        <p:strVal val="visible"/>
                                      </p:to>
                                    </p:set>
                                  </p:childTnLst>
                                </p:cTn>
                              </p:par>
                            </p:childTnLst>
                          </p:cTn>
                        </p:par>
                        <p:par>
                          <p:cTn fill="hold">
                            <p:stCondLst>
                              <p:cond delay="400"/>
                            </p:stCondLst>
                            <p:childTnLst>
                              <p:par>
                                <p:cTn fill="hold" nodeType="afterEffect" presetClass="entr" presetID="2" presetSubtype="8">
                                  <p:stCondLst>
                                    <p:cond delay="0"/>
                                  </p:stCondLst>
                                  <p:childTnLst>
                                    <p:set>
                                      <p:cBhvr>
                                        <p:cTn dur="1" fill="hold">
                                          <p:stCondLst>
                                            <p:cond delay="0"/>
                                          </p:stCondLst>
                                        </p:cTn>
                                        <p:tgtEl>
                                          <p:spTgt spid="783"/>
                                        </p:tgtEl>
                                        <p:attrNameLst>
                                          <p:attrName>style.visibility</p:attrName>
                                        </p:attrNameLst>
                                      </p:cBhvr>
                                      <p:to>
                                        <p:strVal val="visible"/>
                                      </p:to>
                                    </p:set>
                                    <p:anim calcmode="lin" valueType="num">
                                      <p:cBhvr additive="base">
                                        <p:cTn dur="500"/>
                                        <p:tgtEl>
                                          <p:spTgt spid="783"/>
                                        </p:tgtEl>
                                        <p:attrNameLst>
                                          <p:attrName>ppt_x</p:attrName>
                                        </p:attrNameLst>
                                      </p:cBhvr>
                                      <p:tavLst>
                                        <p:tav fmla="" tm="0">
                                          <p:val>
                                            <p:strVal val="#ppt_x-1"/>
                                          </p:val>
                                        </p:tav>
                                        <p:tav fmla="" tm="100000">
                                          <p:val>
                                            <p:strVal val="#ppt_x"/>
                                          </p:val>
                                        </p:tav>
                                      </p:tavLst>
                                    </p:anim>
                                  </p:childTnLst>
                                </p:cTn>
                              </p:par>
                            </p:childTnLst>
                          </p:cTn>
                        </p:par>
                        <p:par>
                          <p:cTn fill="hold">
                            <p:stCondLst>
                              <p:cond delay="900"/>
                            </p:stCondLst>
                            <p:childTnLst>
                              <p:par>
                                <p:cTn fill="hold" nodeType="afterEffect" presetClass="entr" presetID="2" presetSubtype="8">
                                  <p:stCondLst>
                                    <p:cond delay="0"/>
                                  </p:stCondLst>
                                  <p:childTnLst>
                                    <p:set>
                                      <p:cBhvr>
                                        <p:cTn dur="1" fill="hold">
                                          <p:stCondLst>
                                            <p:cond delay="0"/>
                                          </p:stCondLst>
                                        </p:cTn>
                                        <p:tgtEl>
                                          <p:spTgt spid="784"/>
                                        </p:tgtEl>
                                        <p:attrNameLst>
                                          <p:attrName>style.visibility</p:attrName>
                                        </p:attrNameLst>
                                      </p:cBhvr>
                                      <p:to>
                                        <p:strVal val="visible"/>
                                      </p:to>
                                    </p:set>
                                    <p:anim calcmode="lin" valueType="num">
                                      <p:cBhvr additive="base">
                                        <p:cTn dur="500"/>
                                        <p:tgtEl>
                                          <p:spTgt spid="784"/>
                                        </p:tgtEl>
                                        <p:attrNameLst>
                                          <p:attrName>ppt_x</p:attrName>
                                        </p:attrNameLst>
                                      </p:cBhvr>
                                      <p:tavLst>
                                        <p:tav fmla="" tm="0">
                                          <p:val>
                                            <p:strVal val="#ppt_x-1"/>
                                          </p:val>
                                        </p:tav>
                                        <p:tav fmla="" tm="100000">
                                          <p:val>
                                            <p:strVal val="#ppt_x"/>
                                          </p:val>
                                        </p:tav>
                                      </p:tavLst>
                                    </p:anim>
                                  </p:childTnLst>
                                </p:cTn>
                              </p:par>
                            </p:childTnLst>
                          </p:cTn>
                        </p:par>
                        <p:par>
                          <p:cTn fill="hold">
                            <p:stCondLst>
                              <p:cond delay="1400"/>
                            </p:stCondLst>
                            <p:childTnLst>
                              <p:par>
                                <p:cTn fill="hold" nodeType="afterEffect" presetClass="entr" presetID="10" presetSubtype="0">
                                  <p:stCondLst>
                                    <p:cond delay="0"/>
                                  </p:stCondLst>
                                  <p:childTnLst>
                                    <p:set>
                                      <p:cBhvr>
                                        <p:cTn dur="1" fill="hold">
                                          <p:stCondLst>
                                            <p:cond delay="0"/>
                                          </p:stCondLst>
                                        </p:cTn>
                                        <p:tgtEl>
                                          <p:spTgt spid="752"/>
                                        </p:tgtEl>
                                        <p:attrNameLst>
                                          <p:attrName>style.visibility</p:attrName>
                                        </p:attrNameLst>
                                      </p:cBhvr>
                                      <p:to>
                                        <p:strVal val="visible"/>
                                      </p:to>
                                    </p:set>
                                    <p:animEffect filter="fade" transition="in">
                                      <p:cBhvr>
                                        <p:cTn dur="500"/>
                                        <p:tgtEl>
                                          <p:spTgt spid="752"/>
                                        </p:tgtEl>
                                      </p:cBhvr>
                                    </p:animEffect>
                                  </p:childTnLst>
                                </p:cTn>
                              </p:par>
                            </p:childTnLst>
                          </p:cTn>
                        </p:par>
                        <p:par>
                          <p:cTn fill="hold">
                            <p:stCondLst>
                              <p:cond delay="1900"/>
                            </p:stCondLst>
                            <p:childTnLst>
                              <p:par>
                                <p:cTn fill="hold" nodeType="afterEffect" presetClass="entr" presetID="2" presetSubtype="8">
                                  <p:stCondLst>
                                    <p:cond delay="0"/>
                                  </p:stCondLst>
                                  <p:childTnLst>
                                    <p:set>
                                      <p:cBhvr>
                                        <p:cTn dur="1" fill="hold">
                                          <p:stCondLst>
                                            <p:cond delay="0"/>
                                          </p:stCondLst>
                                        </p:cTn>
                                        <p:tgtEl>
                                          <p:spTgt spid="785"/>
                                        </p:tgtEl>
                                        <p:attrNameLst>
                                          <p:attrName>style.visibility</p:attrName>
                                        </p:attrNameLst>
                                      </p:cBhvr>
                                      <p:to>
                                        <p:strVal val="visible"/>
                                      </p:to>
                                    </p:set>
                                    <p:anim calcmode="lin" valueType="num">
                                      <p:cBhvr additive="base">
                                        <p:cTn dur="400"/>
                                        <p:tgtEl>
                                          <p:spTgt spid="785"/>
                                        </p:tgtEl>
                                        <p:attrNameLst>
                                          <p:attrName>ppt_x</p:attrName>
                                        </p:attrNameLst>
                                      </p:cBhvr>
                                      <p:tavLst>
                                        <p:tav fmla="" tm="0">
                                          <p:val>
                                            <p:strVal val="#ppt_x-1"/>
                                          </p:val>
                                        </p:tav>
                                        <p:tav fmla="" tm="100000">
                                          <p:val>
                                            <p:strVal val="#ppt_x"/>
                                          </p:val>
                                        </p:tav>
                                      </p:tavLst>
                                    </p:anim>
                                  </p:childTnLst>
                                </p:cTn>
                              </p:par>
                            </p:childTnLst>
                          </p:cTn>
                        </p:par>
                        <p:par>
                          <p:cTn fill="hold">
                            <p:stCondLst>
                              <p:cond delay="2300"/>
                            </p:stCondLst>
                            <p:childTnLst>
                              <p:par>
                                <p:cTn fill="hold" nodeType="afterEffect" presetClass="entr" presetID="2" presetSubtype="8">
                                  <p:stCondLst>
                                    <p:cond delay="0"/>
                                  </p:stCondLst>
                                  <p:childTnLst>
                                    <p:set>
                                      <p:cBhvr>
                                        <p:cTn dur="1" fill="hold">
                                          <p:stCondLst>
                                            <p:cond delay="0"/>
                                          </p:stCondLst>
                                        </p:cTn>
                                        <p:tgtEl>
                                          <p:spTgt spid="755"/>
                                        </p:tgtEl>
                                        <p:attrNameLst>
                                          <p:attrName>style.visibility</p:attrName>
                                        </p:attrNameLst>
                                      </p:cBhvr>
                                      <p:to>
                                        <p:strVal val="visible"/>
                                      </p:to>
                                    </p:set>
                                    <p:anim calcmode="lin" valueType="num">
                                      <p:cBhvr additive="base">
                                        <p:cTn dur="400"/>
                                        <p:tgtEl>
                                          <p:spTgt spid="755"/>
                                        </p:tgtEl>
                                        <p:attrNameLst>
                                          <p:attrName>ppt_x</p:attrName>
                                        </p:attrNameLst>
                                      </p:cBhvr>
                                      <p:tavLst>
                                        <p:tav fmla="" tm="0">
                                          <p:val>
                                            <p:strVal val="#ppt_x-1"/>
                                          </p:val>
                                        </p:tav>
                                        <p:tav fmla="" tm="100000">
                                          <p:val>
                                            <p:strVal val="#ppt_x"/>
                                          </p:val>
                                        </p:tav>
                                      </p:tavLst>
                                    </p:anim>
                                  </p:childTnLst>
                                </p:cTn>
                              </p:par>
                            </p:childTnLst>
                          </p:cTn>
                        </p:par>
                        <p:par>
                          <p:cTn fill="hold">
                            <p:stCondLst>
                              <p:cond delay="2700"/>
                            </p:stCondLst>
                            <p:childTnLst>
                              <p:par>
                                <p:cTn fill="hold" nodeType="afterEffect" presetClass="entr" presetID="2" presetSubtype="8">
                                  <p:stCondLst>
                                    <p:cond delay="0"/>
                                  </p:stCondLst>
                                  <p:childTnLst>
                                    <p:set>
                                      <p:cBhvr>
                                        <p:cTn dur="1" fill="hold">
                                          <p:stCondLst>
                                            <p:cond delay="0"/>
                                          </p:stCondLst>
                                        </p:cTn>
                                        <p:tgtEl>
                                          <p:spTgt spid="762"/>
                                        </p:tgtEl>
                                        <p:attrNameLst>
                                          <p:attrName>style.visibility</p:attrName>
                                        </p:attrNameLst>
                                      </p:cBhvr>
                                      <p:to>
                                        <p:strVal val="visible"/>
                                      </p:to>
                                    </p:set>
                                    <p:anim calcmode="lin" valueType="num">
                                      <p:cBhvr additive="base">
                                        <p:cTn dur="500"/>
                                        <p:tgtEl>
                                          <p:spTgt spid="762"/>
                                        </p:tgtEl>
                                        <p:attrNameLst>
                                          <p:attrName>ppt_x</p:attrName>
                                        </p:attrNameLst>
                                      </p:cBhvr>
                                      <p:tavLst>
                                        <p:tav fmla="" tm="0">
                                          <p:val>
                                            <p:strVal val="#ppt_x-1"/>
                                          </p:val>
                                        </p:tav>
                                        <p:tav fmla="" tm="100000">
                                          <p:val>
                                            <p:strVal val="#ppt_x"/>
                                          </p:val>
                                        </p:tav>
                                      </p:tavLst>
                                    </p:anim>
                                  </p:childTnLst>
                                </p:cTn>
                              </p:par>
                            </p:childTnLst>
                          </p:cTn>
                        </p:par>
                        <p:par>
                          <p:cTn fill="hold">
                            <p:stCondLst>
                              <p:cond delay="3200"/>
                            </p:stCondLst>
                            <p:childTnLst>
                              <p:par>
                                <p:cTn fill="hold" nodeType="afterEffect" presetClass="entr" presetID="2" presetSubtype="2">
                                  <p:stCondLst>
                                    <p:cond delay="0"/>
                                  </p:stCondLst>
                                  <p:childTnLst>
                                    <p:set>
                                      <p:cBhvr>
                                        <p:cTn dur="1" fill="hold">
                                          <p:stCondLst>
                                            <p:cond delay="0"/>
                                          </p:stCondLst>
                                        </p:cTn>
                                        <p:tgtEl>
                                          <p:spTgt spid="769"/>
                                        </p:tgtEl>
                                        <p:attrNameLst>
                                          <p:attrName>style.visibility</p:attrName>
                                        </p:attrNameLst>
                                      </p:cBhvr>
                                      <p:to>
                                        <p:strVal val="visible"/>
                                      </p:to>
                                    </p:set>
                                    <p:anim calcmode="lin" valueType="num">
                                      <p:cBhvr additive="base">
                                        <p:cTn dur="500"/>
                                        <p:tgtEl>
                                          <p:spTgt spid="769"/>
                                        </p:tgtEl>
                                        <p:attrNameLst>
                                          <p:attrName>ppt_x</p:attrName>
                                        </p:attrNameLst>
                                      </p:cBhvr>
                                      <p:tavLst>
                                        <p:tav fmla="" tm="0">
                                          <p:val>
                                            <p:strVal val="#ppt_x+1"/>
                                          </p:val>
                                        </p:tav>
                                        <p:tav fmla="" tm="100000">
                                          <p:val>
                                            <p:strVal val="#ppt_x"/>
                                          </p:val>
                                        </p:tav>
                                      </p:tavLst>
                                    </p:anim>
                                  </p:childTnLst>
                                </p:cTn>
                              </p:par>
                            </p:childTnLst>
                          </p:cTn>
                        </p:par>
                        <p:par>
                          <p:cTn fill="hold">
                            <p:stCondLst>
                              <p:cond delay="3700"/>
                            </p:stCondLst>
                            <p:childTnLst>
                              <p:par>
                                <p:cTn fill="hold" nodeType="afterEffect" presetClass="entr" presetID="2" presetSubtype="2">
                                  <p:stCondLst>
                                    <p:cond delay="0"/>
                                  </p:stCondLst>
                                  <p:childTnLst>
                                    <p:set>
                                      <p:cBhvr>
                                        <p:cTn dur="1" fill="hold">
                                          <p:stCondLst>
                                            <p:cond delay="0"/>
                                          </p:stCondLst>
                                        </p:cTn>
                                        <p:tgtEl>
                                          <p:spTgt spid="776"/>
                                        </p:tgtEl>
                                        <p:attrNameLst>
                                          <p:attrName>style.visibility</p:attrName>
                                        </p:attrNameLst>
                                      </p:cBhvr>
                                      <p:to>
                                        <p:strVal val="visible"/>
                                      </p:to>
                                    </p:set>
                                    <p:anim calcmode="lin" valueType="num">
                                      <p:cBhvr additive="base">
                                        <p:cTn dur="500"/>
                                        <p:tgtEl>
                                          <p:spTgt spid="77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1216"/>
        </a:solidFill>
      </p:bgPr>
    </p:bg>
    <p:spTree>
      <p:nvGrpSpPr>
        <p:cNvPr id="789" name="Shape 789"/>
        <p:cNvGrpSpPr/>
        <p:nvPr/>
      </p:nvGrpSpPr>
      <p:grpSpPr>
        <a:xfrm>
          <a:off x="0" y="0"/>
          <a:ext cx="0" cy="0"/>
          <a:chOff x="0" y="0"/>
          <a:chExt cx="0" cy="0"/>
        </a:xfrm>
      </p:grpSpPr>
      <p:sp>
        <p:nvSpPr>
          <p:cNvPr id="790" name="Google Shape;790;p50"/>
          <p:cNvSpPr/>
          <p:nvPr/>
        </p:nvSpPr>
        <p:spPr>
          <a:xfrm>
            <a:off x="0" y="0"/>
            <a:ext cx="9142856" cy="5141501"/>
          </a:xfrm>
          <a:custGeom>
            <a:rect b="b" l="l" r="r" t="t"/>
            <a:pathLst>
              <a:path extrusionOk="0" h="12026903" w="21386797">
                <a:moveTo>
                  <a:pt x="0" y="0"/>
                </a:moveTo>
                <a:lnTo>
                  <a:pt x="21386797" y="0"/>
                </a:lnTo>
                <a:lnTo>
                  <a:pt x="21386797" y="12026903"/>
                </a:lnTo>
                <a:lnTo>
                  <a:pt x="0" y="12026903"/>
                </a:lnTo>
                <a:lnTo>
                  <a:pt x="0" y="0"/>
                </a:lnTo>
                <a:close/>
              </a:path>
            </a:pathLst>
          </a:custGeom>
          <a:blipFill rotWithShape="1">
            <a:blip r:embed="rId3">
              <a:alphaModFix/>
            </a:blip>
            <a:stretch>
              <a:fillRect b="-1425" l="-2220" r="-2112" t="-2901"/>
            </a:stretch>
          </a:blipFill>
          <a:ln>
            <a:noFill/>
          </a:ln>
        </p:spPr>
      </p:sp>
      <p:sp>
        <p:nvSpPr>
          <p:cNvPr id="791" name="Google Shape;791;p50"/>
          <p:cNvSpPr/>
          <p:nvPr/>
        </p:nvSpPr>
        <p:spPr>
          <a:xfrm>
            <a:off x="3" y="1057258"/>
            <a:ext cx="3316306" cy="4084654"/>
          </a:xfrm>
          <a:custGeom>
            <a:rect b="b" l="l" r="r" t="t"/>
            <a:pathLst>
              <a:path extrusionOk="0" h="9554747" w="8613781">
                <a:moveTo>
                  <a:pt x="0" y="0"/>
                </a:moveTo>
                <a:lnTo>
                  <a:pt x="8613781" y="0"/>
                </a:lnTo>
                <a:lnTo>
                  <a:pt x="8613781" y="9554746"/>
                </a:lnTo>
                <a:lnTo>
                  <a:pt x="0" y="9554746"/>
                </a:lnTo>
                <a:lnTo>
                  <a:pt x="0" y="0"/>
                </a:lnTo>
                <a:close/>
              </a:path>
            </a:pathLst>
          </a:custGeom>
          <a:blipFill rotWithShape="1">
            <a:blip r:embed="rId4">
              <a:alphaModFix amt="60000"/>
            </a:blip>
            <a:stretch>
              <a:fillRect b="-1415" l="-99924" r="0" t="0"/>
            </a:stretch>
          </a:blipFill>
          <a:ln>
            <a:noFill/>
          </a:ln>
        </p:spPr>
      </p:sp>
      <p:sp>
        <p:nvSpPr>
          <p:cNvPr id="792" name="Google Shape;792;p50"/>
          <p:cNvSpPr/>
          <p:nvPr/>
        </p:nvSpPr>
        <p:spPr>
          <a:xfrm>
            <a:off x="3241570" y="476252"/>
            <a:ext cx="5456498" cy="4667250"/>
          </a:xfrm>
          <a:custGeom>
            <a:rect b="b" l="l" r="r" t="t"/>
            <a:pathLst>
              <a:path extrusionOk="0" h="10913297" w="14141425">
                <a:moveTo>
                  <a:pt x="0" y="0"/>
                </a:moveTo>
                <a:lnTo>
                  <a:pt x="14141425" y="0"/>
                </a:lnTo>
                <a:lnTo>
                  <a:pt x="14141425" y="10913297"/>
                </a:lnTo>
                <a:lnTo>
                  <a:pt x="0" y="10913297"/>
                </a:lnTo>
                <a:lnTo>
                  <a:pt x="0" y="0"/>
                </a:lnTo>
                <a:close/>
              </a:path>
            </a:pathLst>
          </a:custGeom>
          <a:blipFill rotWithShape="1">
            <a:blip r:embed="rId5">
              <a:alphaModFix/>
            </a:blip>
            <a:stretch>
              <a:fillRect b="-10203" l="0" r="-5162" t="0"/>
            </a:stretch>
          </a:blipFill>
          <a:ln>
            <a:noFill/>
          </a:ln>
        </p:spPr>
      </p:sp>
      <p:sp>
        <p:nvSpPr>
          <p:cNvPr id="793" name="Google Shape;793;p50"/>
          <p:cNvSpPr/>
          <p:nvPr/>
        </p:nvSpPr>
        <p:spPr>
          <a:xfrm>
            <a:off x="5982431" y="1382671"/>
            <a:ext cx="3157703" cy="3759363"/>
          </a:xfrm>
          <a:custGeom>
            <a:rect b="b" l="l" r="r" t="t"/>
            <a:pathLst>
              <a:path extrusionOk="0" h="8793832" w="8201825">
                <a:moveTo>
                  <a:pt x="0" y="0"/>
                </a:moveTo>
                <a:lnTo>
                  <a:pt x="8201825" y="0"/>
                </a:lnTo>
                <a:lnTo>
                  <a:pt x="8201825" y="8793833"/>
                </a:lnTo>
                <a:lnTo>
                  <a:pt x="0" y="8793833"/>
                </a:lnTo>
                <a:lnTo>
                  <a:pt x="0" y="0"/>
                </a:lnTo>
                <a:close/>
              </a:path>
            </a:pathLst>
          </a:custGeom>
          <a:blipFill rotWithShape="1">
            <a:blip r:embed="rId6">
              <a:alphaModFix amt="52000"/>
            </a:blip>
            <a:stretch>
              <a:fillRect b="-46591" l="0" r="-68313" t="-11393"/>
            </a:stretch>
          </a:blipFill>
          <a:ln>
            <a:noFill/>
          </a:ln>
        </p:spPr>
      </p:sp>
      <p:grpSp>
        <p:nvGrpSpPr>
          <p:cNvPr id="794" name="Google Shape;794;p50"/>
          <p:cNvGrpSpPr/>
          <p:nvPr/>
        </p:nvGrpSpPr>
        <p:grpSpPr>
          <a:xfrm>
            <a:off x="669703" y="1857391"/>
            <a:ext cx="2905230" cy="969600"/>
            <a:chOff x="669703" y="1857391"/>
            <a:chExt cx="2905230" cy="969600"/>
          </a:xfrm>
        </p:grpSpPr>
        <p:grpSp>
          <p:nvGrpSpPr>
            <p:cNvPr id="795" name="Google Shape;795;p50"/>
            <p:cNvGrpSpPr/>
            <p:nvPr/>
          </p:nvGrpSpPr>
          <p:grpSpPr>
            <a:xfrm>
              <a:off x="669703" y="1863898"/>
              <a:ext cx="110726" cy="128492"/>
              <a:chOff x="838328" y="1929748"/>
              <a:chExt cx="110726" cy="128492"/>
            </a:xfrm>
          </p:grpSpPr>
          <p:sp>
            <p:nvSpPr>
              <p:cNvPr id="796" name="Google Shape;796;p50"/>
              <p:cNvSpPr/>
              <p:nvPr/>
            </p:nvSpPr>
            <p:spPr>
              <a:xfrm>
                <a:off x="838328" y="1929748"/>
                <a:ext cx="68454" cy="59723"/>
              </a:xfrm>
              <a:custGeom>
                <a:rect b="b" l="l" r="r" t="t"/>
                <a:pathLst>
                  <a:path extrusionOk="0" h="139703" w="177803">
                    <a:moveTo>
                      <a:pt x="0" y="0"/>
                    </a:moveTo>
                    <a:lnTo>
                      <a:pt x="177803" y="0"/>
                    </a:lnTo>
                    <a:lnTo>
                      <a:pt x="177803" y="139703"/>
                    </a:lnTo>
                    <a:lnTo>
                      <a:pt x="0" y="139703"/>
                    </a:lnTo>
                    <a:lnTo>
                      <a:pt x="0" y="0"/>
                    </a:lnTo>
                    <a:close/>
                  </a:path>
                </a:pathLst>
              </a:custGeom>
              <a:blipFill rotWithShape="1">
                <a:blip r:embed="rId7">
                  <a:alphaModFix/>
                </a:blip>
                <a:stretch>
                  <a:fillRect b="0" l="0" r="0" t="0"/>
                </a:stretch>
              </a:blipFill>
              <a:ln>
                <a:noFill/>
              </a:ln>
            </p:spPr>
          </p:sp>
          <p:sp>
            <p:nvSpPr>
              <p:cNvPr id="797" name="Google Shape;797;p50"/>
              <p:cNvSpPr/>
              <p:nvPr/>
            </p:nvSpPr>
            <p:spPr>
              <a:xfrm>
                <a:off x="929454" y="2041409"/>
                <a:ext cx="19600" cy="10864"/>
              </a:xfrm>
              <a:custGeom>
                <a:rect b="b" l="l" r="r" t="t"/>
                <a:pathLst>
                  <a:path extrusionOk="0" h="25403" w="50797">
                    <a:moveTo>
                      <a:pt x="0" y="0"/>
                    </a:moveTo>
                    <a:lnTo>
                      <a:pt x="50797" y="0"/>
                    </a:lnTo>
                    <a:lnTo>
                      <a:pt x="50797" y="25403"/>
                    </a:lnTo>
                    <a:lnTo>
                      <a:pt x="0" y="25403"/>
                    </a:lnTo>
                    <a:lnTo>
                      <a:pt x="0" y="0"/>
                    </a:lnTo>
                    <a:close/>
                  </a:path>
                </a:pathLst>
              </a:custGeom>
              <a:blipFill rotWithShape="1">
                <a:blip r:embed="rId8">
                  <a:alphaModFix/>
                </a:blip>
                <a:stretch>
                  <a:fillRect b="0" l="0" r="0" t="0"/>
                </a:stretch>
              </a:blipFill>
              <a:ln>
                <a:noFill/>
              </a:ln>
            </p:spPr>
          </p:sp>
          <p:sp>
            <p:nvSpPr>
              <p:cNvPr id="798" name="Google Shape;798;p50"/>
              <p:cNvSpPr/>
              <p:nvPr/>
            </p:nvSpPr>
            <p:spPr>
              <a:xfrm>
                <a:off x="838328" y="1965941"/>
                <a:ext cx="107568" cy="92299"/>
              </a:xfrm>
              <a:custGeom>
                <a:rect b="b" l="l" r="r" t="t"/>
                <a:pathLst>
                  <a:path extrusionOk="0" h="215903" w="279397">
                    <a:moveTo>
                      <a:pt x="0" y="0"/>
                    </a:moveTo>
                    <a:lnTo>
                      <a:pt x="279397" y="0"/>
                    </a:lnTo>
                    <a:lnTo>
                      <a:pt x="279397" y="215904"/>
                    </a:lnTo>
                    <a:lnTo>
                      <a:pt x="0" y="215904"/>
                    </a:lnTo>
                    <a:lnTo>
                      <a:pt x="0" y="0"/>
                    </a:lnTo>
                    <a:close/>
                  </a:path>
                </a:pathLst>
              </a:custGeom>
              <a:blipFill rotWithShape="1">
                <a:blip r:embed="rId9">
                  <a:alphaModFix/>
                </a:blip>
                <a:stretch>
                  <a:fillRect b="0" l="0" r="0" t="0"/>
                </a:stretch>
              </a:blipFill>
              <a:ln>
                <a:noFill/>
              </a:ln>
            </p:spPr>
          </p:sp>
        </p:grpSp>
        <p:sp>
          <p:nvSpPr>
            <p:cNvPr id="799" name="Google Shape;799;p50"/>
            <p:cNvSpPr/>
            <p:nvPr/>
          </p:nvSpPr>
          <p:spPr>
            <a:xfrm>
              <a:off x="681932" y="2149685"/>
              <a:ext cx="83123" cy="124874"/>
            </a:xfrm>
            <a:custGeom>
              <a:rect b="b" l="l" r="r" t="t"/>
              <a:pathLst>
                <a:path extrusionOk="0" h="292103" w="215903">
                  <a:moveTo>
                    <a:pt x="0" y="0"/>
                  </a:moveTo>
                  <a:lnTo>
                    <a:pt x="215903" y="0"/>
                  </a:lnTo>
                  <a:lnTo>
                    <a:pt x="215903" y="292103"/>
                  </a:lnTo>
                  <a:lnTo>
                    <a:pt x="0" y="292103"/>
                  </a:lnTo>
                  <a:lnTo>
                    <a:pt x="0" y="0"/>
                  </a:lnTo>
                  <a:close/>
                </a:path>
              </a:pathLst>
            </a:custGeom>
            <a:blipFill rotWithShape="1">
              <a:blip r:embed="rId10">
                <a:alphaModFix/>
              </a:blip>
              <a:stretch>
                <a:fillRect b="-4343" l="0" r="0" t="0"/>
              </a:stretch>
            </a:blipFill>
            <a:ln>
              <a:noFill/>
            </a:ln>
          </p:spPr>
        </p:sp>
        <p:sp>
          <p:nvSpPr>
            <p:cNvPr id="800" name="Google Shape;800;p50"/>
            <p:cNvSpPr/>
            <p:nvPr/>
          </p:nvSpPr>
          <p:spPr>
            <a:xfrm>
              <a:off x="681932" y="2419815"/>
              <a:ext cx="97791" cy="130302"/>
            </a:xfrm>
            <a:custGeom>
              <a:rect b="b" l="l" r="r" t="t"/>
              <a:pathLst>
                <a:path extrusionOk="0" h="304800" w="254003">
                  <a:moveTo>
                    <a:pt x="0" y="0"/>
                  </a:moveTo>
                  <a:lnTo>
                    <a:pt x="254004" y="0"/>
                  </a:lnTo>
                  <a:lnTo>
                    <a:pt x="254004" y="304800"/>
                  </a:lnTo>
                  <a:lnTo>
                    <a:pt x="0" y="304800"/>
                  </a:lnTo>
                  <a:lnTo>
                    <a:pt x="0" y="0"/>
                  </a:lnTo>
                  <a:close/>
                </a:path>
              </a:pathLst>
            </a:custGeom>
            <a:blipFill rotWithShape="1">
              <a:blip r:embed="rId11">
                <a:alphaModFix/>
              </a:blip>
              <a:stretch>
                <a:fillRect b="0" l="0" r="0" t="0"/>
              </a:stretch>
            </a:blipFill>
            <a:ln>
              <a:noFill/>
            </a:ln>
          </p:spPr>
        </p:sp>
        <p:sp>
          <p:nvSpPr>
            <p:cNvPr id="801" name="Google Shape;801;p50"/>
            <p:cNvSpPr txBox="1"/>
            <p:nvPr/>
          </p:nvSpPr>
          <p:spPr>
            <a:xfrm>
              <a:off x="835333" y="1857391"/>
              <a:ext cx="2739600" cy="969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900">
                  <a:solidFill>
                    <a:srgbClr val="FFFFFF"/>
                  </a:solidFill>
                  <a:latin typeface="Montserrat"/>
                  <a:ea typeface="Montserrat"/>
                  <a:cs typeface="Montserrat"/>
                  <a:sym typeface="Montserrat"/>
                </a:rPr>
                <a:t>Minimum investment: $ 50</a:t>
              </a:r>
              <a:endParaRPr b="1" sz="9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900">
                <a:solidFill>
                  <a:srgbClr val="FFFFFF"/>
                </a:solidFill>
                <a:latin typeface="Montserrat"/>
                <a:ea typeface="Montserrat"/>
                <a:cs typeface="Montserrat"/>
                <a:sym typeface="Montserrat"/>
              </a:endParaRPr>
            </a:p>
            <a:p>
              <a:pPr indent="0" lvl="0" marL="0" rtl="0" algn="l">
                <a:spcBef>
                  <a:spcPts val="0"/>
                </a:spcBef>
                <a:spcAft>
                  <a:spcPts val="0"/>
                </a:spcAft>
                <a:buNone/>
              </a:pPr>
              <a:r>
                <a:rPr b="1" lang="en" sz="900">
                  <a:solidFill>
                    <a:srgbClr val="FFFFFF"/>
                  </a:solidFill>
                  <a:latin typeface="Montserrat"/>
                  <a:ea typeface="Montserrat"/>
                  <a:cs typeface="Montserrat"/>
                  <a:sym typeface="Montserrat"/>
                </a:rPr>
                <a:t>24/7 access to the investment platform</a:t>
              </a:r>
              <a:endParaRPr b="1" sz="9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900">
                <a:solidFill>
                  <a:srgbClr val="FFFFFF"/>
                </a:solidFill>
                <a:latin typeface="Montserrat"/>
                <a:ea typeface="Montserrat"/>
                <a:cs typeface="Montserrat"/>
                <a:sym typeface="Montserrat"/>
              </a:endParaRPr>
            </a:p>
            <a:p>
              <a:pPr indent="0" lvl="0" marL="0" rtl="0" algn="l">
                <a:spcBef>
                  <a:spcPts val="0"/>
                </a:spcBef>
                <a:spcAft>
                  <a:spcPts val="0"/>
                </a:spcAft>
                <a:buNone/>
              </a:pPr>
              <a:r>
                <a:rPr b="1" lang="en" sz="900">
                  <a:solidFill>
                    <a:srgbClr val="FFFFFF"/>
                  </a:solidFill>
                  <a:latin typeface="Montserrat"/>
                  <a:ea typeface="Montserrat"/>
                  <a:cs typeface="Montserrat"/>
                  <a:sym typeface="Montserrat"/>
                </a:rPr>
                <a:t>Investor rights are protected by an agreement</a:t>
              </a:r>
              <a:endParaRPr b="1" sz="900">
                <a:solidFill>
                  <a:srgbClr val="FFFFFF"/>
                </a:solidFill>
                <a:latin typeface="Montserrat"/>
                <a:ea typeface="Montserrat"/>
                <a:cs typeface="Montserrat"/>
                <a:sym typeface="Montserrat"/>
              </a:endParaRPr>
            </a:p>
            <a:p>
              <a:pPr indent="0" lvl="0" marL="0" marR="0" rtl="0" algn="l">
                <a:lnSpc>
                  <a:spcPct val="221352"/>
                </a:lnSpc>
                <a:spcBef>
                  <a:spcPts val="0"/>
                </a:spcBef>
                <a:spcAft>
                  <a:spcPts val="0"/>
                </a:spcAft>
                <a:buNone/>
              </a:pPr>
              <a:r>
                <a:t/>
              </a:r>
              <a:endParaRPr b="1" sz="900">
                <a:solidFill>
                  <a:srgbClr val="FFFFFF"/>
                </a:solidFill>
                <a:latin typeface="Montserrat"/>
                <a:ea typeface="Montserrat"/>
                <a:cs typeface="Montserrat"/>
                <a:sym typeface="Montserrat"/>
              </a:endParaRPr>
            </a:p>
          </p:txBody>
        </p:sp>
      </p:grpSp>
      <p:sp>
        <p:nvSpPr>
          <p:cNvPr id="802" name="Google Shape;802;p50"/>
          <p:cNvSpPr txBox="1"/>
          <p:nvPr/>
        </p:nvSpPr>
        <p:spPr>
          <a:xfrm>
            <a:off x="669201" y="380875"/>
            <a:ext cx="4013700" cy="923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3000">
                <a:solidFill>
                  <a:srgbClr val="FFFFFF"/>
                </a:solidFill>
                <a:latin typeface="Montserrat"/>
                <a:ea typeface="Montserrat"/>
                <a:cs typeface="Montserrat"/>
                <a:sym typeface="Montserrat"/>
              </a:rPr>
              <a:t>HOW DO I BECOME AN INVESTOR?</a:t>
            </a:r>
            <a:endParaRPr sz="200"/>
          </a:p>
        </p:txBody>
      </p:sp>
      <p:grpSp>
        <p:nvGrpSpPr>
          <p:cNvPr id="803" name="Google Shape;803;p50"/>
          <p:cNvGrpSpPr/>
          <p:nvPr/>
        </p:nvGrpSpPr>
        <p:grpSpPr>
          <a:xfrm>
            <a:off x="669211" y="4167207"/>
            <a:ext cx="2117815" cy="370500"/>
            <a:chOff x="875611" y="4329257"/>
            <a:chExt cx="2117815" cy="370500"/>
          </a:xfrm>
        </p:grpSpPr>
        <p:sp>
          <p:nvSpPr>
            <p:cNvPr id="804" name="Google Shape;804;p50"/>
            <p:cNvSpPr/>
            <p:nvPr/>
          </p:nvSpPr>
          <p:spPr>
            <a:xfrm>
              <a:off x="875611" y="4362448"/>
              <a:ext cx="1857221" cy="304158"/>
            </a:xfrm>
            <a:custGeom>
              <a:rect b="b" l="l" r="r" t="t"/>
              <a:pathLst>
                <a:path extrusionOk="0" h="711203" w="4813297">
                  <a:moveTo>
                    <a:pt x="0" y="0"/>
                  </a:moveTo>
                  <a:lnTo>
                    <a:pt x="4813297" y="0"/>
                  </a:lnTo>
                  <a:lnTo>
                    <a:pt x="4813297" y="711203"/>
                  </a:lnTo>
                  <a:lnTo>
                    <a:pt x="0" y="711203"/>
                  </a:lnTo>
                  <a:lnTo>
                    <a:pt x="0" y="0"/>
                  </a:lnTo>
                  <a:close/>
                </a:path>
              </a:pathLst>
            </a:custGeom>
            <a:blipFill rotWithShape="1">
              <a:blip r:embed="rId12">
                <a:alphaModFix/>
              </a:blip>
              <a:stretch>
                <a:fillRect b="0" l="0" r="0" t="0"/>
              </a:stretch>
            </a:blipFill>
            <a:ln>
              <a:noFill/>
            </a:ln>
          </p:spPr>
        </p:sp>
        <p:sp>
          <p:nvSpPr>
            <p:cNvPr id="805" name="Google Shape;805;p50"/>
            <p:cNvSpPr txBox="1"/>
            <p:nvPr/>
          </p:nvSpPr>
          <p:spPr>
            <a:xfrm>
              <a:off x="933926" y="4329257"/>
              <a:ext cx="2059500" cy="370500"/>
            </a:xfrm>
            <a:prstGeom prst="rect">
              <a:avLst/>
            </a:prstGeom>
            <a:noFill/>
            <a:ln>
              <a:noFill/>
            </a:ln>
          </p:spPr>
          <p:txBody>
            <a:bodyPr anchorCtr="0" anchor="t" bIns="0" lIns="0" spcFirstLastPara="1" rIns="0" wrap="square" tIns="0">
              <a:spAutoFit/>
            </a:bodyPr>
            <a:lstStyle/>
            <a:p>
              <a:pPr indent="0" lvl="0" marL="0" marR="0" rtl="0" algn="l">
                <a:lnSpc>
                  <a:spcPct val="118787"/>
                </a:lnSpc>
                <a:spcBef>
                  <a:spcPts val="0"/>
                </a:spcBef>
                <a:spcAft>
                  <a:spcPts val="0"/>
                </a:spcAft>
                <a:buNone/>
              </a:pPr>
              <a:r>
                <a:rPr b="1" lang="en" sz="1100">
                  <a:solidFill>
                    <a:srgbClr val="FFFFFF"/>
                  </a:solidFill>
                  <a:latin typeface="Montserrat"/>
                  <a:ea typeface="Montserrat"/>
                  <a:cs typeface="Montserrat"/>
                  <a:sym typeface="Montserrat"/>
                </a:rPr>
                <a:t>Save and multiply your capital together with us!</a:t>
              </a:r>
              <a:endParaRPr sz="600"/>
            </a:p>
          </p:txBody>
        </p:sp>
      </p:grpSp>
      <p:grpSp>
        <p:nvGrpSpPr>
          <p:cNvPr id="806" name="Google Shape;806;p50"/>
          <p:cNvGrpSpPr/>
          <p:nvPr/>
        </p:nvGrpSpPr>
        <p:grpSpPr>
          <a:xfrm>
            <a:off x="3733005" y="1943098"/>
            <a:ext cx="2794995" cy="890745"/>
            <a:chOff x="3733005" y="1943098"/>
            <a:chExt cx="2794995" cy="890745"/>
          </a:xfrm>
        </p:grpSpPr>
        <p:sp>
          <p:nvSpPr>
            <p:cNvPr id="807" name="Google Shape;807;p50"/>
            <p:cNvSpPr/>
            <p:nvPr/>
          </p:nvSpPr>
          <p:spPr>
            <a:xfrm>
              <a:off x="3733005" y="1943098"/>
              <a:ext cx="1832721" cy="890745"/>
            </a:xfrm>
            <a:custGeom>
              <a:rect b="b" l="l" r="r" t="t"/>
              <a:pathLst>
                <a:path extrusionOk="0" h="2082803" w="4749803">
                  <a:moveTo>
                    <a:pt x="0" y="0"/>
                  </a:moveTo>
                  <a:lnTo>
                    <a:pt x="4749804" y="0"/>
                  </a:lnTo>
                  <a:lnTo>
                    <a:pt x="4749804" y="2082803"/>
                  </a:lnTo>
                  <a:lnTo>
                    <a:pt x="0" y="2082803"/>
                  </a:lnTo>
                  <a:lnTo>
                    <a:pt x="0" y="0"/>
                  </a:lnTo>
                  <a:close/>
                </a:path>
              </a:pathLst>
            </a:custGeom>
            <a:blipFill rotWithShape="1">
              <a:blip r:embed="rId13">
                <a:alphaModFix/>
              </a:blip>
              <a:stretch>
                <a:fillRect b="0" l="0" r="0" t="0"/>
              </a:stretch>
            </a:blipFill>
            <a:ln>
              <a:noFill/>
            </a:ln>
          </p:spPr>
        </p:sp>
        <p:sp>
          <p:nvSpPr>
            <p:cNvPr id="808" name="Google Shape;808;p50"/>
            <p:cNvSpPr/>
            <p:nvPr/>
          </p:nvSpPr>
          <p:spPr>
            <a:xfrm>
              <a:off x="3754491" y="1943098"/>
              <a:ext cx="1788619" cy="890745"/>
            </a:xfrm>
            <a:custGeom>
              <a:rect b="b" l="l" r="r" t="t"/>
              <a:pathLst>
                <a:path extrusionOk="0" h="2082803" w="4635503">
                  <a:moveTo>
                    <a:pt x="0" y="0"/>
                  </a:moveTo>
                  <a:lnTo>
                    <a:pt x="4635503" y="0"/>
                  </a:lnTo>
                  <a:lnTo>
                    <a:pt x="4635503" y="2082803"/>
                  </a:lnTo>
                  <a:lnTo>
                    <a:pt x="0" y="2082803"/>
                  </a:lnTo>
                  <a:lnTo>
                    <a:pt x="0" y="0"/>
                  </a:lnTo>
                  <a:close/>
                </a:path>
              </a:pathLst>
            </a:custGeom>
            <a:blipFill rotWithShape="1">
              <a:blip r:embed="rId14">
                <a:alphaModFix/>
              </a:blip>
              <a:stretch>
                <a:fillRect b="0" l="0" r="0" t="0"/>
              </a:stretch>
            </a:blipFill>
            <a:ln>
              <a:noFill/>
            </a:ln>
          </p:spPr>
        </p:sp>
        <p:sp>
          <p:nvSpPr>
            <p:cNvPr id="809" name="Google Shape;809;p50"/>
            <p:cNvSpPr/>
            <p:nvPr/>
          </p:nvSpPr>
          <p:spPr>
            <a:xfrm>
              <a:off x="3840429" y="2038350"/>
              <a:ext cx="128594" cy="142789"/>
            </a:xfrm>
            <a:custGeom>
              <a:rect b="b" l="l" r="r" t="t"/>
              <a:pathLst>
                <a:path extrusionOk="0" h="334010" w="334010">
                  <a:moveTo>
                    <a:pt x="0" y="0"/>
                  </a:moveTo>
                  <a:lnTo>
                    <a:pt x="334010" y="0"/>
                  </a:lnTo>
                  <a:lnTo>
                    <a:pt x="334010" y="334010"/>
                  </a:lnTo>
                  <a:lnTo>
                    <a:pt x="0" y="334010"/>
                  </a:lnTo>
                  <a:close/>
                </a:path>
              </a:pathLst>
            </a:custGeom>
            <a:solidFill>
              <a:srgbClr val="FFFFFF"/>
            </a:solidFill>
            <a:ln>
              <a:noFill/>
            </a:ln>
          </p:spPr>
        </p:sp>
        <p:sp>
          <p:nvSpPr>
            <p:cNvPr id="810" name="Google Shape;810;p50"/>
            <p:cNvSpPr/>
            <p:nvPr/>
          </p:nvSpPr>
          <p:spPr>
            <a:xfrm>
              <a:off x="5557961" y="2400490"/>
              <a:ext cx="872256" cy="287863"/>
            </a:xfrm>
            <a:custGeom>
              <a:rect b="b" l="l" r="r" t="t"/>
              <a:pathLst>
                <a:path extrusionOk="0" h="673103" w="2260597">
                  <a:moveTo>
                    <a:pt x="0" y="0"/>
                  </a:moveTo>
                  <a:lnTo>
                    <a:pt x="2260597" y="0"/>
                  </a:lnTo>
                  <a:lnTo>
                    <a:pt x="2260597" y="673103"/>
                  </a:lnTo>
                  <a:lnTo>
                    <a:pt x="0" y="673103"/>
                  </a:lnTo>
                  <a:lnTo>
                    <a:pt x="0" y="0"/>
                  </a:lnTo>
                  <a:close/>
                </a:path>
              </a:pathLst>
            </a:custGeom>
            <a:blipFill rotWithShape="1">
              <a:blip r:embed="rId15">
                <a:alphaModFix/>
              </a:blip>
              <a:stretch>
                <a:fillRect b="0" l="0" r="-560" t="0"/>
              </a:stretch>
            </a:blipFill>
            <a:ln>
              <a:noFill/>
            </a:ln>
          </p:spPr>
        </p:sp>
        <p:sp>
          <p:nvSpPr>
            <p:cNvPr id="811" name="Google Shape;811;p50"/>
            <p:cNvSpPr/>
            <p:nvPr/>
          </p:nvSpPr>
          <p:spPr>
            <a:xfrm>
              <a:off x="6336887" y="2586039"/>
              <a:ext cx="191113" cy="211823"/>
            </a:xfrm>
            <a:custGeom>
              <a:rect b="b" l="l" r="r" t="t"/>
              <a:pathLst>
                <a:path extrusionOk="0" h="495300" w="495300">
                  <a:moveTo>
                    <a:pt x="0" y="0"/>
                  </a:moveTo>
                  <a:lnTo>
                    <a:pt x="495300" y="0"/>
                  </a:lnTo>
                  <a:lnTo>
                    <a:pt x="495300" y="495300"/>
                  </a:lnTo>
                  <a:lnTo>
                    <a:pt x="0" y="495300"/>
                  </a:lnTo>
                  <a:lnTo>
                    <a:pt x="0" y="0"/>
                  </a:lnTo>
                  <a:close/>
                </a:path>
              </a:pathLst>
            </a:custGeom>
            <a:blipFill rotWithShape="1">
              <a:blip r:embed="rId16">
                <a:alphaModFix/>
              </a:blip>
              <a:stretch>
                <a:fillRect b="0" l="0" r="0" t="0"/>
              </a:stretch>
            </a:blipFill>
            <a:ln>
              <a:noFill/>
            </a:ln>
          </p:spPr>
        </p:sp>
        <p:sp>
          <p:nvSpPr>
            <p:cNvPr id="812" name="Google Shape;812;p50"/>
            <p:cNvSpPr/>
            <p:nvPr/>
          </p:nvSpPr>
          <p:spPr>
            <a:xfrm>
              <a:off x="6357792" y="2609209"/>
              <a:ext cx="147230" cy="163185"/>
            </a:xfrm>
            <a:custGeom>
              <a:rect b="b" l="l" r="r" t="t"/>
              <a:pathLst>
                <a:path extrusionOk="0" h="381572" w="381572">
                  <a:moveTo>
                    <a:pt x="0" y="0"/>
                  </a:moveTo>
                  <a:lnTo>
                    <a:pt x="381572" y="0"/>
                  </a:lnTo>
                  <a:lnTo>
                    <a:pt x="381572" y="381571"/>
                  </a:lnTo>
                  <a:lnTo>
                    <a:pt x="0" y="381571"/>
                  </a:lnTo>
                  <a:lnTo>
                    <a:pt x="0" y="0"/>
                  </a:lnTo>
                  <a:close/>
                </a:path>
              </a:pathLst>
            </a:custGeom>
            <a:blipFill rotWithShape="1">
              <a:blip r:embed="rId17">
                <a:alphaModFix amt="52000"/>
              </a:blip>
              <a:stretch>
                <a:fillRect b="0" l="0" r="0" t="0"/>
              </a:stretch>
            </a:blipFill>
            <a:ln>
              <a:noFill/>
            </a:ln>
          </p:spPr>
        </p:sp>
        <p:sp>
          <p:nvSpPr>
            <p:cNvPr id="813" name="Google Shape;813;p50"/>
            <p:cNvSpPr txBox="1"/>
            <p:nvPr/>
          </p:nvSpPr>
          <p:spPr>
            <a:xfrm>
              <a:off x="3878321" y="2042532"/>
              <a:ext cx="53100" cy="107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700" u="none" cap="none" strike="noStrike">
                  <a:solidFill>
                    <a:srgbClr val="000000"/>
                  </a:solidFill>
                  <a:latin typeface="Montserrat"/>
                  <a:ea typeface="Montserrat"/>
                  <a:cs typeface="Montserrat"/>
                  <a:sym typeface="Montserrat"/>
                </a:rPr>
                <a:t>2</a:t>
              </a:r>
              <a:endParaRPr sz="600"/>
            </a:p>
          </p:txBody>
        </p:sp>
        <p:sp>
          <p:nvSpPr>
            <p:cNvPr id="814" name="Google Shape;814;p50"/>
            <p:cNvSpPr txBox="1"/>
            <p:nvPr/>
          </p:nvSpPr>
          <p:spPr>
            <a:xfrm>
              <a:off x="3840425" y="2223675"/>
              <a:ext cx="1677900" cy="415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900">
                  <a:solidFill>
                    <a:srgbClr val="FFFFFF"/>
                  </a:solidFill>
                  <a:latin typeface="Montserrat"/>
                  <a:ea typeface="Montserrat"/>
                  <a:cs typeface="Montserrat"/>
                  <a:sym typeface="Montserrat"/>
                </a:rPr>
                <a:t>Purchase an investment package of shares in a lump sum or in installments</a:t>
              </a:r>
              <a:endParaRPr sz="600"/>
            </a:p>
          </p:txBody>
        </p:sp>
      </p:grpSp>
      <p:grpSp>
        <p:nvGrpSpPr>
          <p:cNvPr id="815" name="Google Shape;815;p50"/>
          <p:cNvGrpSpPr/>
          <p:nvPr/>
        </p:nvGrpSpPr>
        <p:grpSpPr>
          <a:xfrm>
            <a:off x="4154096" y="3829049"/>
            <a:ext cx="1720785" cy="890745"/>
            <a:chOff x="4154096" y="3829049"/>
            <a:chExt cx="1720785" cy="890745"/>
          </a:xfrm>
        </p:grpSpPr>
        <p:sp>
          <p:nvSpPr>
            <p:cNvPr id="816" name="Google Shape;816;p50"/>
            <p:cNvSpPr/>
            <p:nvPr/>
          </p:nvSpPr>
          <p:spPr>
            <a:xfrm>
              <a:off x="5683768" y="4167188"/>
              <a:ext cx="191113" cy="211823"/>
            </a:xfrm>
            <a:custGeom>
              <a:rect b="b" l="l" r="r" t="t"/>
              <a:pathLst>
                <a:path extrusionOk="0" h="495300" w="495300">
                  <a:moveTo>
                    <a:pt x="0" y="0"/>
                  </a:moveTo>
                  <a:lnTo>
                    <a:pt x="495300" y="0"/>
                  </a:lnTo>
                  <a:lnTo>
                    <a:pt x="495300" y="495300"/>
                  </a:lnTo>
                  <a:lnTo>
                    <a:pt x="0" y="495300"/>
                  </a:lnTo>
                  <a:lnTo>
                    <a:pt x="0" y="0"/>
                  </a:lnTo>
                  <a:close/>
                </a:path>
              </a:pathLst>
            </a:custGeom>
            <a:blipFill rotWithShape="1">
              <a:blip r:embed="rId18">
                <a:alphaModFix/>
              </a:blip>
              <a:stretch>
                <a:fillRect b="0" l="0" r="0" t="0"/>
              </a:stretch>
            </a:blipFill>
            <a:ln>
              <a:noFill/>
            </a:ln>
          </p:spPr>
        </p:sp>
        <p:sp>
          <p:nvSpPr>
            <p:cNvPr id="817" name="Google Shape;817;p50"/>
            <p:cNvSpPr/>
            <p:nvPr/>
          </p:nvSpPr>
          <p:spPr>
            <a:xfrm>
              <a:off x="5704673" y="4190358"/>
              <a:ext cx="147230" cy="163185"/>
            </a:xfrm>
            <a:custGeom>
              <a:rect b="b" l="l" r="r" t="t"/>
              <a:pathLst>
                <a:path extrusionOk="0" h="381571" w="381572">
                  <a:moveTo>
                    <a:pt x="0" y="0"/>
                  </a:moveTo>
                  <a:lnTo>
                    <a:pt x="381571" y="0"/>
                  </a:lnTo>
                  <a:lnTo>
                    <a:pt x="381571" y="381572"/>
                  </a:lnTo>
                  <a:lnTo>
                    <a:pt x="0" y="381572"/>
                  </a:lnTo>
                  <a:lnTo>
                    <a:pt x="0" y="0"/>
                  </a:lnTo>
                  <a:close/>
                </a:path>
              </a:pathLst>
            </a:custGeom>
            <a:blipFill rotWithShape="1">
              <a:blip r:embed="rId17">
                <a:alphaModFix/>
              </a:blip>
              <a:stretch>
                <a:fillRect b="0" l="0" r="0" t="0"/>
              </a:stretch>
            </a:blipFill>
            <a:ln>
              <a:noFill/>
            </a:ln>
          </p:spPr>
        </p:sp>
        <p:sp>
          <p:nvSpPr>
            <p:cNvPr id="818" name="Google Shape;818;p50"/>
            <p:cNvSpPr/>
            <p:nvPr/>
          </p:nvSpPr>
          <p:spPr>
            <a:xfrm>
              <a:off x="4154096" y="3829049"/>
              <a:ext cx="1386790" cy="890745"/>
            </a:xfrm>
            <a:custGeom>
              <a:rect b="b" l="l" r="r" t="t"/>
              <a:pathLst>
                <a:path extrusionOk="0" h="2082803" w="3594097">
                  <a:moveTo>
                    <a:pt x="0" y="0"/>
                  </a:moveTo>
                  <a:lnTo>
                    <a:pt x="3594097" y="0"/>
                  </a:lnTo>
                  <a:lnTo>
                    <a:pt x="3594097" y="2082803"/>
                  </a:lnTo>
                  <a:lnTo>
                    <a:pt x="0" y="2082803"/>
                  </a:lnTo>
                  <a:lnTo>
                    <a:pt x="0" y="0"/>
                  </a:lnTo>
                  <a:close/>
                </a:path>
              </a:pathLst>
            </a:custGeom>
            <a:blipFill rotWithShape="1">
              <a:blip r:embed="rId19">
                <a:alphaModFix/>
              </a:blip>
              <a:stretch>
                <a:fillRect b="0" l="0" r="0" t="0"/>
              </a:stretch>
            </a:blipFill>
            <a:ln>
              <a:noFill/>
            </a:ln>
          </p:spPr>
        </p:sp>
        <p:sp>
          <p:nvSpPr>
            <p:cNvPr id="819" name="Google Shape;819;p50"/>
            <p:cNvSpPr/>
            <p:nvPr/>
          </p:nvSpPr>
          <p:spPr>
            <a:xfrm>
              <a:off x="4175581" y="3829049"/>
              <a:ext cx="1342687" cy="890745"/>
            </a:xfrm>
            <a:custGeom>
              <a:rect b="b" l="l" r="r" t="t"/>
              <a:pathLst>
                <a:path extrusionOk="0" h="2082803" w="3479797">
                  <a:moveTo>
                    <a:pt x="0" y="0"/>
                  </a:moveTo>
                  <a:lnTo>
                    <a:pt x="3479797" y="0"/>
                  </a:lnTo>
                  <a:lnTo>
                    <a:pt x="3479797" y="2082803"/>
                  </a:lnTo>
                  <a:lnTo>
                    <a:pt x="0" y="2082803"/>
                  </a:lnTo>
                  <a:lnTo>
                    <a:pt x="0" y="0"/>
                  </a:lnTo>
                  <a:close/>
                </a:path>
              </a:pathLst>
            </a:custGeom>
            <a:blipFill rotWithShape="1">
              <a:blip r:embed="rId20">
                <a:alphaModFix/>
              </a:blip>
              <a:stretch>
                <a:fillRect b="0" l="0" r="0" t="0"/>
              </a:stretch>
            </a:blipFill>
            <a:ln>
              <a:noFill/>
            </a:ln>
          </p:spPr>
        </p:sp>
        <p:sp>
          <p:nvSpPr>
            <p:cNvPr id="820" name="Google Shape;820;p50"/>
            <p:cNvSpPr/>
            <p:nvPr/>
          </p:nvSpPr>
          <p:spPr>
            <a:xfrm>
              <a:off x="4261516" y="3924300"/>
              <a:ext cx="128877" cy="142844"/>
            </a:xfrm>
            <a:custGeom>
              <a:rect b="b" l="l" r="r" t="t"/>
              <a:pathLst>
                <a:path extrusionOk="0" h="334010" w="334010">
                  <a:moveTo>
                    <a:pt x="0" y="0"/>
                  </a:moveTo>
                  <a:lnTo>
                    <a:pt x="334010" y="0"/>
                  </a:lnTo>
                  <a:lnTo>
                    <a:pt x="334010" y="334010"/>
                  </a:lnTo>
                  <a:lnTo>
                    <a:pt x="0" y="334010"/>
                  </a:lnTo>
                  <a:close/>
                </a:path>
              </a:pathLst>
            </a:custGeom>
            <a:solidFill>
              <a:srgbClr val="FFFFFF"/>
            </a:solidFill>
            <a:ln>
              <a:noFill/>
            </a:ln>
          </p:spPr>
        </p:sp>
        <p:sp>
          <p:nvSpPr>
            <p:cNvPr id="821" name="Google Shape;821;p50"/>
            <p:cNvSpPr/>
            <p:nvPr/>
          </p:nvSpPr>
          <p:spPr>
            <a:xfrm>
              <a:off x="5537677" y="4267201"/>
              <a:ext cx="225414" cy="10864"/>
            </a:xfrm>
            <a:custGeom>
              <a:rect b="b" l="l" r="r" t="t"/>
              <a:pathLst>
                <a:path extrusionOk="0" h="25400" w="584200">
                  <a:moveTo>
                    <a:pt x="0" y="25400"/>
                  </a:moveTo>
                  <a:lnTo>
                    <a:pt x="584200" y="25400"/>
                  </a:lnTo>
                  <a:lnTo>
                    <a:pt x="584200" y="0"/>
                  </a:lnTo>
                  <a:lnTo>
                    <a:pt x="0" y="0"/>
                  </a:lnTo>
                  <a:lnTo>
                    <a:pt x="0" y="25400"/>
                  </a:lnTo>
                  <a:close/>
                </a:path>
              </a:pathLst>
            </a:custGeom>
            <a:solidFill>
              <a:srgbClr val="FFFFFF"/>
            </a:solidFill>
            <a:ln>
              <a:noFill/>
            </a:ln>
          </p:spPr>
        </p:sp>
        <p:sp>
          <p:nvSpPr>
            <p:cNvPr id="822" name="Google Shape;822;p50"/>
            <p:cNvSpPr txBox="1"/>
            <p:nvPr/>
          </p:nvSpPr>
          <p:spPr>
            <a:xfrm>
              <a:off x="4299560" y="3934612"/>
              <a:ext cx="52800" cy="107700"/>
            </a:xfrm>
            <a:prstGeom prst="rect">
              <a:avLst/>
            </a:prstGeom>
            <a:noFill/>
            <a:ln>
              <a:noFill/>
            </a:ln>
          </p:spPr>
          <p:txBody>
            <a:bodyPr anchorCtr="0" anchor="t" bIns="0" lIns="0" spcFirstLastPara="1" rIns="0" wrap="square" tIns="0">
              <a:spAutoFit/>
            </a:bodyPr>
            <a:lstStyle/>
            <a:p>
              <a:pPr indent="0" lvl="0" marL="0" marR="0" rtl="0" algn="l">
                <a:lnSpc>
                  <a:spcPct val="159786"/>
                </a:lnSpc>
                <a:spcBef>
                  <a:spcPts val="0"/>
                </a:spcBef>
                <a:spcAft>
                  <a:spcPts val="0"/>
                </a:spcAft>
                <a:buNone/>
              </a:pPr>
              <a:r>
                <a:rPr b="0" i="0" lang="en" sz="700" u="none" cap="none" strike="noStrike">
                  <a:solidFill>
                    <a:srgbClr val="000000"/>
                  </a:solidFill>
                  <a:latin typeface="Montserrat"/>
                  <a:ea typeface="Montserrat"/>
                  <a:cs typeface="Montserrat"/>
                  <a:sym typeface="Montserrat"/>
                </a:rPr>
                <a:t>3</a:t>
              </a:r>
              <a:endParaRPr sz="600"/>
            </a:p>
          </p:txBody>
        </p:sp>
        <p:sp>
          <p:nvSpPr>
            <p:cNvPr id="823" name="Google Shape;823;p50"/>
            <p:cNvSpPr txBox="1"/>
            <p:nvPr/>
          </p:nvSpPr>
          <p:spPr>
            <a:xfrm>
              <a:off x="4241938" y="4109800"/>
              <a:ext cx="12111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900">
                  <a:solidFill>
                    <a:srgbClr val="FFFFFF"/>
                  </a:solidFill>
                  <a:latin typeface="Montserrat"/>
                  <a:ea typeface="Montserrat"/>
                  <a:cs typeface="Montserrat"/>
                  <a:sym typeface="Montserrat"/>
                </a:rPr>
                <a:t>Get income in dividends or from selling the company's shares</a:t>
              </a:r>
              <a:endParaRPr sz="600"/>
            </a:p>
          </p:txBody>
        </p:sp>
      </p:grpSp>
      <p:grpSp>
        <p:nvGrpSpPr>
          <p:cNvPr id="824" name="Google Shape;824;p50"/>
          <p:cNvGrpSpPr/>
          <p:nvPr/>
        </p:nvGrpSpPr>
        <p:grpSpPr>
          <a:xfrm>
            <a:off x="4802919" y="423862"/>
            <a:ext cx="2326637" cy="890745"/>
            <a:chOff x="4802919" y="423862"/>
            <a:chExt cx="2326637" cy="890745"/>
          </a:xfrm>
        </p:grpSpPr>
        <p:sp>
          <p:nvSpPr>
            <p:cNvPr id="825" name="Google Shape;825;p50"/>
            <p:cNvSpPr/>
            <p:nvPr/>
          </p:nvSpPr>
          <p:spPr>
            <a:xfrm>
              <a:off x="4802919" y="423862"/>
              <a:ext cx="1920927" cy="890745"/>
            </a:xfrm>
            <a:custGeom>
              <a:rect b="b" l="l" r="r" t="t"/>
              <a:pathLst>
                <a:path extrusionOk="0" h="2082803" w="4978403">
                  <a:moveTo>
                    <a:pt x="0" y="0"/>
                  </a:moveTo>
                  <a:lnTo>
                    <a:pt x="4978403" y="0"/>
                  </a:lnTo>
                  <a:lnTo>
                    <a:pt x="4978403" y="2082803"/>
                  </a:lnTo>
                  <a:lnTo>
                    <a:pt x="0" y="2082803"/>
                  </a:lnTo>
                  <a:lnTo>
                    <a:pt x="0" y="0"/>
                  </a:lnTo>
                  <a:close/>
                </a:path>
              </a:pathLst>
            </a:custGeom>
            <a:blipFill rotWithShape="1">
              <a:blip r:embed="rId21">
                <a:alphaModFix/>
              </a:blip>
              <a:stretch>
                <a:fillRect b="0" l="0" r="0" t="0"/>
              </a:stretch>
            </a:blipFill>
            <a:ln>
              <a:noFill/>
            </a:ln>
          </p:spPr>
        </p:sp>
        <p:sp>
          <p:nvSpPr>
            <p:cNvPr id="826" name="Google Shape;826;p50"/>
            <p:cNvSpPr/>
            <p:nvPr/>
          </p:nvSpPr>
          <p:spPr>
            <a:xfrm>
              <a:off x="4824401" y="423862"/>
              <a:ext cx="1876824" cy="890745"/>
            </a:xfrm>
            <a:custGeom>
              <a:rect b="b" l="l" r="r" t="t"/>
              <a:pathLst>
                <a:path extrusionOk="0" h="2082803" w="4864103">
                  <a:moveTo>
                    <a:pt x="0" y="0"/>
                  </a:moveTo>
                  <a:lnTo>
                    <a:pt x="4864103" y="0"/>
                  </a:lnTo>
                  <a:lnTo>
                    <a:pt x="4864103" y="2082803"/>
                  </a:lnTo>
                  <a:lnTo>
                    <a:pt x="0" y="2082803"/>
                  </a:lnTo>
                  <a:lnTo>
                    <a:pt x="0" y="0"/>
                  </a:lnTo>
                  <a:close/>
                </a:path>
              </a:pathLst>
            </a:custGeom>
            <a:blipFill rotWithShape="1">
              <a:blip r:embed="rId22">
                <a:alphaModFix/>
              </a:blip>
              <a:stretch>
                <a:fillRect b="0" l="0" r="0" t="0"/>
              </a:stretch>
            </a:blipFill>
            <a:ln>
              <a:noFill/>
            </a:ln>
          </p:spPr>
        </p:sp>
        <p:sp>
          <p:nvSpPr>
            <p:cNvPr id="827" name="Google Shape;827;p50"/>
            <p:cNvSpPr/>
            <p:nvPr/>
          </p:nvSpPr>
          <p:spPr>
            <a:xfrm>
              <a:off x="4910339" y="519113"/>
              <a:ext cx="128877" cy="142844"/>
            </a:xfrm>
            <a:custGeom>
              <a:rect b="b" l="l" r="r" t="t"/>
              <a:pathLst>
                <a:path extrusionOk="0" h="334010" w="334010">
                  <a:moveTo>
                    <a:pt x="0" y="0"/>
                  </a:moveTo>
                  <a:lnTo>
                    <a:pt x="334010" y="0"/>
                  </a:lnTo>
                  <a:lnTo>
                    <a:pt x="334010" y="334010"/>
                  </a:lnTo>
                  <a:lnTo>
                    <a:pt x="0" y="334010"/>
                  </a:lnTo>
                  <a:close/>
                </a:path>
              </a:pathLst>
            </a:custGeom>
            <a:solidFill>
              <a:srgbClr val="FFFFFF"/>
            </a:solidFill>
            <a:ln>
              <a:noFill/>
            </a:ln>
          </p:spPr>
        </p:sp>
        <p:sp>
          <p:nvSpPr>
            <p:cNvPr id="828" name="Google Shape;828;p50"/>
            <p:cNvSpPr/>
            <p:nvPr/>
          </p:nvSpPr>
          <p:spPr>
            <a:xfrm>
              <a:off x="6726044" y="867241"/>
              <a:ext cx="308720" cy="168371"/>
            </a:xfrm>
            <a:custGeom>
              <a:rect b="b" l="l" r="r" t="t"/>
              <a:pathLst>
                <a:path extrusionOk="0" h="393697" w="800100">
                  <a:moveTo>
                    <a:pt x="0" y="0"/>
                  </a:moveTo>
                  <a:lnTo>
                    <a:pt x="800100" y="0"/>
                  </a:lnTo>
                  <a:lnTo>
                    <a:pt x="800100" y="393697"/>
                  </a:lnTo>
                  <a:lnTo>
                    <a:pt x="0" y="393697"/>
                  </a:lnTo>
                  <a:lnTo>
                    <a:pt x="0" y="0"/>
                  </a:lnTo>
                  <a:close/>
                </a:path>
              </a:pathLst>
            </a:custGeom>
            <a:blipFill rotWithShape="1">
              <a:blip r:embed="rId23">
                <a:alphaModFix/>
              </a:blip>
              <a:stretch>
                <a:fillRect b="0" l="0" r="-1584" t="0"/>
              </a:stretch>
            </a:blipFill>
            <a:ln>
              <a:noFill/>
            </a:ln>
          </p:spPr>
        </p:sp>
        <p:sp>
          <p:nvSpPr>
            <p:cNvPr id="829" name="Google Shape;829;p50"/>
            <p:cNvSpPr/>
            <p:nvPr/>
          </p:nvSpPr>
          <p:spPr>
            <a:xfrm>
              <a:off x="6938444" y="928690"/>
              <a:ext cx="191113" cy="211823"/>
            </a:xfrm>
            <a:custGeom>
              <a:rect b="b" l="l" r="r" t="t"/>
              <a:pathLst>
                <a:path extrusionOk="0" h="495300" w="495300">
                  <a:moveTo>
                    <a:pt x="0" y="0"/>
                  </a:moveTo>
                  <a:lnTo>
                    <a:pt x="495300" y="0"/>
                  </a:lnTo>
                  <a:lnTo>
                    <a:pt x="495300" y="495300"/>
                  </a:lnTo>
                  <a:lnTo>
                    <a:pt x="0" y="495300"/>
                  </a:lnTo>
                  <a:lnTo>
                    <a:pt x="0" y="0"/>
                  </a:lnTo>
                  <a:close/>
                </a:path>
              </a:pathLst>
            </a:custGeom>
            <a:blipFill rotWithShape="1">
              <a:blip r:embed="rId24">
                <a:alphaModFix/>
              </a:blip>
              <a:stretch>
                <a:fillRect b="0" l="0" r="0" t="0"/>
              </a:stretch>
            </a:blipFill>
            <a:ln>
              <a:noFill/>
            </a:ln>
          </p:spPr>
        </p:sp>
        <p:sp>
          <p:nvSpPr>
            <p:cNvPr id="830" name="Google Shape;830;p50"/>
            <p:cNvSpPr/>
            <p:nvPr/>
          </p:nvSpPr>
          <p:spPr>
            <a:xfrm>
              <a:off x="6959348" y="951860"/>
              <a:ext cx="147230" cy="163185"/>
            </a:xfrm>
            <a:custGeom>
              <a:rect b="b" l="l" r="r" t="t"/>
              <a:pathLst>
                <a:path extrusionOk="0" h="381572" w="381572">
                  <a:moveTo>
                    <a:pt x="0" y="0"/>
                  </a:moveTo>
                  <a:lnTo>
                    <a:pt x="381572" y="0"/>
                  </a:lnTo>
                  <a:lnTo>
                    <a:pt x="381572" y="381571"/>
                  </a:lnTo>
                  <a:lnTo>
                    <a:pt x="0" y="381571"/>
                  </a:lnTo>
                  <a:lnTo>
                    <a:pt x="0" y="0"/>
                  </a:lnTo>
                  <a:close/>
                </a:path>
              </a:pathLst>
            </a:custGeom>
            <a:blipFill rotWithShape="1">
              <a:blip r:embed="rId17">
                <a:alphaModFix/>
              </a:blip>
              <a:stretch>
                <a:fillRect b="0" l="0" r="0" t="0"/>
              </a:stretch>
            </a:blipFill>
            <a:ln>
              <a:noFill/>
            </a:ln>
          </p:spPr>
        </p:sp>
        <p:sp>
          <p:nvSpPr>
            <p:cNvPr id="831" name="Google Shape;831;p50"/>
            <p:cNvSpPr txBox="1"/>
            <p:nvPr/>
          </p:nvSpPr>
          <p:spPr>
            <a:xfrm>
              <a:off x="4957915" y="528545"/>
              <a:ext cx="33600" cy="138600"/>
            </a:xfrm>
            <a:prstGeom prst="rect">
              <a:avLst/>
            </a:prstGeom>
            <a:noFill/>
            <a:ln>
              <a:noFill/>
            </a:ln>
          </p:spPr>
          <p:txBody>
            <a:bodyPr anchorCtr="0" anchor="t" bIns="0" lIns="0" spcFirstLastPara="1" rIns="0" wrap="square" tIns="0">
              <a:normAutofit/>
            </a:bodyPr>
            <a:lstStyle/>
            <a:p>
              <a:pPr indent="0" lvl="0" marL="0" marR="0" rtl="0" algn="l">
                <a:lnSpc>
                  <a:spcPct val="140000"/>
                </a:lnSpc>
                <a:spcBef>
                  <a:spcPts val="0"/>
                </a:spcBef>
                <a:spcAft>
                  <a:spcPts val="0"/>
                </a:spcAft>
                <a:buNone/>
              </a:pPr>
              <a:r>
                <a:rPr b="0" i="0" lang="en" sz="700" u="none" cap="none" strike="noStrike">
                  <a:solidFill>
                    <a:srgbClr val="000000"/>
                  </a:solidFill>
                  <a:latin typeface="Montserrat"/>
                  <a:ea typeface="Montserrat"/>
                  <a:cs typeface="Montserrat"/>
                  <a:sym typeface="Montserrat"/>
                </a:rPr>
                <a:t>1</a:t>
              </a:r>
              <a:endParaRPr sz="600"/>
            </a:p>
          </p:txBody>
        </p:sp>
        <p:sp>
          <p:nvSpPr>
            <p:cNvPr id="832" name="Google Shape;832;p50"/>
            <p:cNvSpPr txBox="1"/>
            <p:nvPr/>
          </p:nvSpPr>
          <p:spPr>
            <a:xfrm>
              <a:off x="4909139" y="874738"/>
              <a:ext cx="17085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900">
                  <a:solidFill>
                    <a:srgbClr val="FFFFFF"/>
                  </a:solidFill>
                  <a:latin typeface="Montserrat"/>
                  <a:ea typeface="Montserrat"/>
                  <a:cs typeface="Montserrat"/>
                  <a:sym typeface="Montserrat"/>
                </a:rPr>
                <a:t>Register on the SOLARGROUP platform</a:t>
              </a:r>
              <a:endParaRPr sz="600"/>
            </a:p>
          </p:txBody>
        </p:sp>
      </p:grpSp>
      <p:sp>
        <p:nvSpPr>
          <p:cNvPr id="833" name="Google Shape;833;p50"/>
          <p:cNvSpPr txBox="1"/>
          <p:nvPr/>
        </p:nvSpPr>
        <p:spPr>
          <a:xfrm>
            <a:off x="669200" y="4752850"/>
            <a:ext cx="3050400" cy="323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SOLARGROUP is an innovative service for micro-investors.</a:t>
            </a:r>
            <a:endParaRPr sz="7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This video was created using AI</a:t>
            </a:r>
            <a:endParaRPr sz="700">
              <a:solidFill>
                <a:schemeClr val="lt1"/>
              </a:solidFill>
              <a:latin typeface="Montserrat"/>
              <a:ea typeface="Montserrat"/>
              <a:cs typeface="Montserrat"/>
              <a:sym typeface="Montserrat"/>
            </a:endParaRPr>
          </a:p>
          <a:p>
            <a:pPr indent="0" lvl="0" marL="0" marR="0" rtl="0" algn="l">
              <a:lnSpc>
                <a:spcPct val="117909"/>
              </a:lnSpc>
              <a:spcBef>
                <a:spcPts val="0"/>
              </a:spcBef>
              <a:spcAft>
                <a:spcPts val="0"/>
              </a:spcAft>
              <a:buNone/>
            </a:pPr>
            <a:r>
              <a:t/>
            </a:r>
            <a:endParaRPr sz="700">
              <a:solidFill>
                <a:srgbClr val="FFFFFF"/>
              </a:solidFill>
              <a:latin typeface="Montserrat"/>
              <a:ea typeface="Montserrat"/>
              <a:cs typeface="Montserrat"/>
              <a:sym typeface="Montserrat"/>
            </a:endParaRPr>
          </a:p>
        </p:txBody>
      </p:sp>
    </p:spTree>
  </p:cSld>
  <p:clrMapOvr>
    <a:masterClrMapping/>
  </p:clrMapOvr>
  <p:transition spd="med">
    <p:push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793"/>
                                        </p:tgtEl>
                                        <p:attrNameLst>
                                          <p:attrName>style.visibility</p:attrName>
                                        </p:attrNameLst>
                                      </p:cBhvr>
                                      <p:to>
                                        <p:strVal val="visible"/>
                                      </p:to>
                                    </p:set>
                                    <p:animEffect filter="fade" transition="in">
                                      <p:cBhvr>
                                        <p:cTn dur="100"/>
                                        <p:tgtEl>
                                          <p:spTgt spid="793"/>
                                        </p:tgtEl>
                                      </p:cBhvr>
                                    </p:animEffect>
                                  </p:childTnLst>
                                </p:cTn>
                              </p:par>
                            </p:childTnLst>
                          </p:cTn>
                        </p:par>
                        <p:par>
                          <p:cTn fill="hold">
                            <p:stCondLst>
                              <p:cond delay="100"/>
                            </p:stCondLst>
                            <p:childTnLst>
                              <p:par>
                                <p:cTn fill="hold" nodeType="afterEffect" presetClass="entr" presetID="2" presetSubtype="8">
                                  <p:stCondLst>
                                    <p:cond delay="0"/>
                                  </p:stCondLst>
                                  <p:childTnLst>
                                    <p:set>
                                      <p:cBhvr>
                                        <p:cTn dur="1" fill="hold">
                                          <p:stCondLst>
                                            <p:cond delay="0"/>
                                          </p:stCondLst>
                                        </p:cTn>
                                        <p:tgtEl>
                                          <p:spTgt spid="802"/>
                                        </p:tgtEl>
                                        <p:attrNameLst>
                                          <p:attrName>style.visibility</p:attrName>
                                        </p:attrNameLst>
                                      </p:cBhvr>
                                      <p:to>
                                        <p:strVal val="visible"/>
                                      </p:to>
                                    </p:set>
                                    <p:anim calcmode="lin" valueType="num">
                                      <p:cBhvr additive="base">
                                        <p:cTn dur="500"/>
                                        <p:tgtEl>
                                          <p:spTgt spid="802"/>
                                        </p:tgtEl>
                                        <p:attrNameLst>
                                          <p:attrName>ppt_x</p:attrName>
                                        </p:attrNameLst>
                                      </p:cBhvr>
                                      <p:tavLst>
                                        <p:tav fmla="" tm="0">
                                          <p:val>
                                            <p:strVal val="#ppt_x-1"/>
                                          </p:val>
                                        </p:tav>
                                        <p:tav fmla="" tm="100000">
                                          <p:val>
                                            <p:strVal val="#ppt_x"/>
                                          </p:val>
                                        </p:tav>
                                      </p:tavLst>
                                    </p:anim>
                                  </p:childTnLst>
                                </p:cTn>
                              </p:par>
                            </p:childTnLst>
                          </p:cTn>
                        </p:par>
                        <p:par>
                          <p:cTn fill="hold">
                            <p:stCondLst>
                              <p:cond delay="600"/>
                            </p:stCondLst>
                            <p:childTnLst>
                              <p:par>
                                <p:cTn fill="hold" nodeType="afterEffect" presetClass="entr" presetID="2" presetSubtype="8">
                                  <p:stCondLst>
                                    <p:cond delay="0"/>
                                  </p:stCondLst>
                                  <p:childTnLst>
                                    <p:set>
                                      <p:cBhvr>
                                        <p:cTn dur="1" fill="hold">
                                          <p:stCondLst>
                                            <p:cond delay="0"/>
                                          </p:stCondLst>
                                        </p:cTn>
                                        <p:tgtEl>
                                          <p:spTgt spid="794"/>
                                        </p:tgtEl>
                                        <p:attrNameLst>
                                          <p:attrName>style.visibility</p:attrName>
                                        </p:attrNameLst>
                                      </p:cBhvr>
                                      <p:to>
                                        <p:strVal val="visible"/>
                                      </p:to>
                                    </p:set>
                                    <p:anim calcmode="lin" valueType="num">
                                      <p:cBhvr additive="base">
                                        <p:cTn dur="500"/>
                                        <p:tgtEl>
                                          <p:spTgt spid="794"/>
                                        </p:tgtEl>
                                        <p:attrNameLst>
                                          <p:attrName>ppt_x</p:attrName>
                                        </p:attrNameLst>
                                      </p:cBhvr>
                                      <p:tavLst>
                                        <p:tav fmla="" tm="0">
                                          <p:val>
                                            <p:strVal val="#ppt_x-1"/>
                                          </p:val>
                                        </p:tav>
                                        <p:tav fmla="" tm="100000">
                                          <p:val>
                                            <p:strVal val="#ppt_x"/>
                                          </p:val>
                                        </p:tav>
                                      </p:tavLst>
                                    </p:anim>
                                  </p:childTnLst>
                                </p:cTn>
                              </p:par>
                            </p:childTnLst>
                          </p:cTn>
                        </p:par>
                        <p:par>
                          <p:cTn fill="hold">
                            <p:stCondLst>
                              <p:cond delay="1100"/>
                            </p:stCondLst>
                            <p:childTnLst>
                              <p:par>
                                <p:cTn fill="hold" nodeType="afterEffect" presetClass="entr" presetID="2" presetSubtype="2">
                                  <p:stCondLst>
                                    <p:cond delay="0"/>
                                  </p:stCondLst>
                                  <p:childTnLst>
                                    <p:set>
                                      <p:cBhvr>
                                        <p:cTn dur="1" fill="hold">
                                          <p:stCondLst>
                                            <p:cond delay="0"/>
                                          </p:stCondLst>
                                        </p:cTn>
                                        <p:tgtEl>
                                          <p:spTgt spid="824"/>
                                        </p:tgtEl>
                                        <p:attrNameLst>
                                          <p:attrName>style.visibility</p:attrName>
                                        </p:attrNameLst>
                                      </p:cBhvr>
                                      <p:to>
                                        <p:strVal val="visible"/>
                                      </p:to>
                                    </p:set>
                                    <p:anim calcmode="lin" valueType="num">
                                      <p:cBhvr additive="base">
                                        <p:cTn dur="500"/>
                                        <p:tgtEl>
                                          <p:spTgt spid="824"/>
                                        </p:tgtEl>
                                        <p:attrNameLst>
                                          <p:attrName>ppt_x</p:attrName>
                                        </p:attrNameLst>
                                      </p:cBhvr>
                                      <p:tavLst>
                                        <p:tav fmla="" tm="0">
                                          <p:val>
                                            <p:strVal val="#ppt_x+1"/>
                                          </p:val>
                                        </p:tav>
                                        <p:tav fmla="" tm="100000">
                                          <p:val>
                                            <p:strVal val="#ppt_x"/>
                                          </p:val>
                                        </p:tav>
                                      </p:tavLst>
                                    </p:anim>
                                  </p:childTnLst>
                                </p:cTn>
                              </p:par>
                            </p:childTnLst>
                          </p:cTn>
                        </p:par>
                        <p:par>
                          <p:cTn fill="hold">
                            <p:stCondLst>
                              <p:cond delay="1600"/>
                            </p:stCondLst>
                            <p:childTnLst>
                              <p:par>
                                <p:cTn fill="hold" nodeType="afterEffect" presetClass="entr" presetID="2" presetSubtype="2">
                                  <p:stCondLst>
                                    <p:cond delay="0"/>
                                  </p:stCondLst>
                                  <p:childTnLst>
                                    <p:set>
                                      <p:cBhvr>
                                        <p:cTn dur="1" fill="hold">
                                          <p:stCondLst>
                                            <p:cond delay="0"/>
                                          </p:stCondLst>
                                        </p:cTn>
                                        <p:tgtEl>
                                          <p:spTgt spid="806"/>
                                        </p:tgtEl>
                                        <p:attrNameLst>
                                          <p:attrName>style.visibility</p:attrName>
                                        </p:attrNameLst>
                                      </p:cBhvr>
                                      <p:to>
                                        <p:strVal val="visible"/>
                                      </p:to>
                                    </p:set>
                                    <p:anim calcmode="lin" valueType="num">
                                      <p:cBhvr additive="base">
                                        <p:cTn dur="500"/>
                                        <p:tgtEl>
                                          <p:spTgt spid="806"/>
                                        </p:tgtEl>
                                        <p:attrNameLst>
                                          <p:attrName>ppt_x</p:attrName>
                                        </p:attrNameLst>
                                      </p:cBhvr>
                                      <p:tavLst>
                                        <p:tav fmla="" tm="0">
                                          <p:val>
                                            <p:strVal val="#ppt_x+1"/>
                                          </p:val>
                                        </p:tav>
                                        <p:tav fmla="" tm="100000">
                                          <p:val>
                                            <p:strVal val="#ppt_x"/>
                                          </p:val>
                                        </p:tav>
                                      </p:tavLst>
                                    </p:anim>
                                  </p:childTnLst>
                                </p:cTn>
                              </p:par>
                            </p:childTnLst>
                          </p:cTn>
                        </p:par>
                        <p:par>
                          <p:cTn fill="hold">
                            <p:stCondLst>
                              <p:cond delay="2100"/>
                            </p:stCondLst>
                            <p:childTnLst>
                              <p:par>
                                <p:cTn fill="hold" nodeType="afterEffect" presetClass="entr" presetID="2" presetSubtype="2">
                                  <p:stCondLst>
                                    <p:cond delay="0"/>
                                  </p:stCondLst>
                                  <p:childTnLst>
                                    <p:set>
                                      <p:cBhvr>
                                        <p:cTn dur="1" fill="hold">
                                          <p:stCondLst>
                                            <p:cond delay="0"/>
                                          </p:stCondLst>
                                        </p:cTn>
                                        <p:tgtEl>
                                          <p:spTgt spid="815"/>
                                        </p:tgtEl>
                                        <p:attrNameLst>
                                          <p:attrName>style.visibility</p:attrName>
                                        </p:attrNameLst>
                                      </p:cBhvr>
                                      <p:to>
                                        <p:strVal val="visible"/>
                                      </p:to>
                                    </p:set>
                                    <p:anim calcmode="lin" valueType="num">
                                      <p:cBhvr additive="base">
                                        <p:cTn dur="500"/>
                                        <p:tgtEl>
                                          <p:spTgt spid="815"/>
                                        </p:tgtEl>
                                        <p:attrNameLst>
                                          <p:attrName>ppt_x</p:attrName>
                                        </p:attrNameLst>
                                      </p:cBhvr>
                                      <p:tavLst>
                                        <p:tav fmla="" tm="0">
                                          <p:val>
                                            <p:strVal val="#ppt_x+1"/>
                                          </p:val>
                                        </p:tav>
                                        <p:tav fmla="" tm="100000">
                                          <p:val>
                                            <p:strVal val="#ppt_x"/>
                                          </p:val>
                                        </p:tav>
                                      </p:tavLst>
                                    </p:anim>
                                  </p:childTnLst>
                                </p:cTn>
                              </p:par>
                            </p:childTnLst>
                          </p:cTn>
                        </p:par>
                        <p:par>
                          <p:cTn fill="hold">
                            <p:stCondLst>
                              <p:cond delay="2600"/>
                            </p:stCondLst>
                            <p:childTnLst>
                              <p:par>
                                <p:cTn fill="hold" nodeType="afterEffect" presetClass="entr" presetID="2" presetSubtype="8">
                                  <p:stCondLst>
                                    <p:cond delay="0"/>
                                  </p:stCondLst>
                                  <p:childTnLst>
                                    <p:set>
                                      <p:cBhvr>
                                        <p:cTn dur="1" fill="hold">
                                          <p:stCondLst>
                                            <p:cond delay="0"/>
                                          </p:stCondLst>
                                        </p:cTn>
                                        <p:tgtEl>
                                          <p:spTgt spid="803"/>
                                        </p:tgtEl>
                                        <p:attrNameLst>
                                          <p:attrName>style.visibility</p:attrName>
                                        </p:attrNameLst>
                                      </p:cBhvr>
                                      <p:to>
                                        <p:strVal val="visible"/>
                                      </p:to>
                                    </p:set>
                                    <p:anim calcmode="lin" valueType="num">
                                      <p:cBhvr additive="base">
                                        <p:cTn dur="600"/>
                                        <p:tgtEl>
                                          <p:spTgt spid="803"/>
                                        </p:tgtEl>
                                        <p:attrNameLst>
                                          <p:attrName>ppt_x</p:attrName>
                                        </p:attrNameLst>
                                      </p:cBhvr>
                                      <p:tavLst>
                                        <p:tav fmla="" tm="0">
                                          <p:val>
                                            <p:strVal val="#ppt_x-1"/>
                                          </p:val>
                                        </p:tav>
                                        <p:tav fmla="" tm="100000">
                                          <p:val>
                                            <p:strVal val="#ppt_x"/>
                                          </p:val>
                                        </p:tav>
                                      </p:tavLst>
                                    </p:anim>
                                  </p:childTnLst>
                                </p:cTn>
                              </p:par>
                            </p:childTnLst>
                          </p:cTn>
                        </p:par>
                        <p:par>
                          <p:cTn fill="hold">
                            <p:stCondLst>
                              <p:cond delay="3200"/>
                            </p:stCondLst>
                            <p:childTnLst>
                              <p:par>
                                <p:cTn fill="hold" nodeType="afterEffect" presetClass="entr" presetID="2" presetSubtype="8">
                                  <p:stCondLst>
                                    <p:cond delay="0"/>
                                  </p:stCondLst>
                                  <p:childTnLst>
                                    <p:set>
                                      <p:cBhvr>
                                        <p:cTn dur="1" fill="hold">
                                          <p:stCondLst>
                                            <p:cond delay="0"/>
                                          </p:stCondLst>
                                        </p:cTn>
                                        <p:tgtEl>
                                          <p:spTgt spid="833"/>
                                        </p:tgtEl>
                                        <p:attrNameLst>
                                          <p:attrName>style.visibility</p:attrName>
                                        </p:attrNameLst>
                                      </p:cBhvr>
                                      <p:to>
                                        <p:strVal val="visible"/>
                                      </p:to>
                                    </p:set>
                                    <p:anim calcmode="lin" valueType="num">
                                      <p:cBhvr additive="base">
                                        <p:cTn dur="400"/>
                                        <p:tgtEl>
                                          <p:spTgt spid="83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1216"/>
        </a:solidFill>
      </p:bgPr>
    </p:bg>
    <p:spTree>
      <p:nvGrpSpPr>
        <p:cNvPr id="837" name="Shape 837"/>
        <p:cNvGrpSpPr/>
        <p:nvPr/>
      </p:nvGrpSpPr>
      <p:grpSpPr>
        <a:xfrm>
          <a:off x="0" y="0"/>
          <a:ext cx="0" cy="0"/>
          <a:chOff x="0" y="0"/>
          <a:chExt cx="0" cy="0"/>
        </a:xfrm>
      </p:grpSpPr>
      <p:sp>
        <p:nvSpPr>
          <p:cNvPr id="838" name="Google Shape;838;p51"/>
          <p:cNvSpPr/>
          <p:nvPr/>
        </p:nvSpPr>
        <p:spPr>
          <a:xfrm>
            <a:off x="0" y="0"/>
            <a:ext cx="9142856" cy="5182706"/>
          </a:xfrm>
          <a:custGeom>
            <a:rect b="b" l="l" r="r" t="t"/>
            <a:pathLst>
              <a:path extrusionOk="0" h="11983136" w="21386797">
                <a:moveTo>
                  <a:pt x="0" y="0"/>
                </a:moveTo>
                <a:lnTo>
                  <a:pt x="21386797" y="0"/>
                </a:lnTo>
                <a:lnTo>
                  <a:pt x="21386797" y="11983136"/>
                </a:lnTo>
                <a:lnTo>
                  <a:pt x="0" y="11983136"/>
                </a:lnTo>
                <a:lnTo>
                  <a:pt x="0" y="0"/>
                </a:lnTo>
                <a:close/>
              </a:path>
            </a:pathLst>
          </a:custGeom>
          <a:blipFill rotWithShape="1">
            <a:blip r:embed="rId3">
              <a:alphaModFix/>
            </a:blip>
            <a:stretch>
              <a:fillRect b="-442" l="0" r="-771" t="-768"/>
            </a:stretch>
          </a:blipFill>
          <a:ln>
            <a:noFill/>
          </a:ln>
        </p:spPr>
      </p:sp>
      <p:sp>
        <p:nvSpPr>
          <p:cNvPr id="839" name="Google Shape;839;p51"/>
          <p:cNvSpPr txBox="1"/>
          <p:nvPr/>
        </p:nvSpPr>
        <p:spPr>
          <a:xfrm>
            <a:off x="669199" y="341400"/>
            <a:ext cx="7654500" cy="104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3400">
                <a:solidFill>
                  <a:srgbClr val="FFFFFF"/>
                </a:solidFill>
                <a:latin typeface="Montserrat"/>
                <a:ea typeface="Montserrat"/>
                <a:cs typeface="Montserrat"/>
                <a:sym typeface="Montserrat"/>
              </a:rPr>
              <a:t>HOW DO I INVEST WITH MAXIMUM PROFIT?</a:t>
            </a:r>
            <a:endParaRPr sz="600"/>
          </a:p>
        </p:txBody>
      </p:sp>
      <p:grpSp>
        <p:nvGrpSpPr>
          <p:cNvPr id="840" name="Google Shape;840;p51"/>
          <p:cNvGrpSpPr/>
          <p:nvPr/>
        </p:nvGrpSpPr>
        <p:grpSpPr>
          <a:xfrm>
            <a:off x="669200" y="1476375"/>
            <a:ext cx="3570526" cy="1929544"/>
            <a:chOff x="841225" y="1633250"/>
            <a:chExt cx="3570526" cy="1929544"/>
          </a:xfrm>
        </p:grpSpPr>
        <p:sp>
          <p:nvSpPr>
            <p:cNvPr id="841" name="Google Shape;841;p51"/>
            <p:cNvSpPr/>
            <p:nvPr/>
          </p:nvSpPr>
          <p:spPr>
            <a:xfrm>
              <a:off x="841225" y="1633250"/>
              <a:ext cx="3476435" cy="278130"/>
            </a:xfrm>
            <a:custGeom>
              <a:rect b="b" l="l" r="r" t="t"/>
              <a:pathLst>
                <a:path extrusionOk="0" h="762000" w="9029700">
                  <a:moveTo>
                    <a:pt x="0" y="0"/>
                  </a:moveTo>
                  <a:lnTo>
                    <a:pt x="9029700" y="0"/>
                  </a:lnTo>
                  <a:lnTo>
                    <a:pt x="9029700" y="762000"/>
                  </a:lnTo>
                  <a:lnTo>
                    <a:pt x="0" y="762000"/>
                  </a:lnTo>
                  <a:lnTo>
                    <a:pt x="0" y="0"/>
                  </a:lnTo>
                  <a:close/>
                </a:path>
              </a:pathLst>
            </a:custGeom>
            <a:blipFill rotWithShape="1">
              <a:blip r:embed="rId4">
                <a:alphaModFix/>
              </a:blip>
              <a:stretch>
                <a:fillRect b="0" l="0" r="0" t="0"/>
              </a:stretch>
            </a:blipFill>
            <a:ln>
              <a:noFill/>
            </a:ln>
          </p:spPr>
        </p:sp>
        <p:sp>
          <p:nvSpPr>
            <p:cNvPr id="842" name="Google Shape;842;p51"/>
            <p:cNvSpPr/>
            <p:nvPr/>
          </p:nvSpPr>
          <p:spPr>
            <a:xfrm>
              <a:off x="841225" y="2152650"/>
              <a:ext cx="3476435" cy="415290"/>
            </a:xfrm>
            <a:custGeom>
              <a:rect b="b" l="l" r="r" t="t"/>
              <a:pathLst>
                <a:path extrusionOk="0" h="762000" w="9029700">
                  <a:moveTo>
                    <a:pt x="0" y="0"/>
                  </a:moveTo>
                  <a:lnTo>
                    <a:pt x="9029700" y="0"/>
                  </a:lnTo>
                  <a:lnTo>
                    <a:pt x="9029700" y="762000"/>
                  </a:lnTo>
                  <a:lnTo>
                    <a:pt x="0" y="762000"/>
                  </a:lnTo>
                  <a:lnTo>
                    <a:pt x="0" y="0"/>
                  </a:lnTo>
                  <a:close/>
                </a:path>
              </a:pathLst>
            </a:custGeom>
            <a:blipFill rotWithShape="1">
              <a:blip r:embed="rId4">
                <a:alphaModFix/>
              </a:blip>
              <a:stretch>
                <a:fillRect b="0" l="0" r="0" t="0"/>
              </a:stretch>
            </a:blipFill>
            <a:ln>
              <a:noFill/>
            </a:ln>
          </p:spPr>
        </p:sp>
        <p:sp>
          <p:nvSpPr>
            <p:cNvPr id="843" name="Google Shape;843;p51"/>
            <p:cNvSpPr/>
            <p:nvPr/>
          </p:nvSpPr>
          <p:spPr>
            <a:xfrm>
              <a:off x="841225" y="2818050"/>
              <a:ext cx="3476435" cy="293370"/>
            </a:xfrm>
            <a:custGeom>
              <a:rect b="b" l="l" r="r" t="t"/>
              <a:pathLst>
                <a:path extrusionOk="0" h="762000" w="9029700">
                  <a:moveTo>
                    <a:pt x="0" y="0"/>
                  </a:moveTo>
                  <a:lnTo>
                    <a:pt x="9029700" y="0"/>
                  </a:lnTo>
                  <a:lnTo>
                    <a:pt x="9029700" y="762000"/>
                  </a:lnTo>
                  <a:lnTo>
                    <a:pt x="0" y="762000"/>
                  </a:lnTo>
                  <a:lnTo>
                    <a:pt x="0" y="0"/>
                  </a:lnTo>
                  <a:close/>
                </a:path>
              </a:pathLst>
            </a:custGeom>
            <a:blipFill rotWithShape="1">
              <a:blip r:embed="rId4">
                <a:alphaModFix/>
              </a:blip>
              <a:stretch>
                <a:fillRect b="0" l="0" r="0" t="0"/>
              </a:stretch>
            </a:blipFill>
            <a:ln>
              <a:noFill/>
            </a:ln>
          </p:spPr>
        </p:sp>
        <p:sp>
          <p:nvSpPr>
            <p:cNvPr id="844" name="Google Shape;844;p51"/>
            <p:cNvSpPr/>
            <p:nvPr/>
          </p:nvSpPr>
          <p:spPr>
            <a:xfrm>
              <a:off x="841225" y="3392297"/>
              <a:ext cx="3476435" cy="170497"/>
            </a:xfrm>
            <a:custGeom>
              <a:rect b="b" l="l" r="r" t="t"/>
              <a:pathLst>
                <a:path extrusionOk="0" h="381000" w="9029700">
                  <a:moveTo>
                    <a:pt x="0" y="0"/>
                  </a:moveTo>
                  <a:lnTo>
                    <a:pt x="9029700" y="0"/>
                  </a:lnTo>
                  <a:lnTo>
                    <a:pt x="9029700" y="381000"/>
                  </a:lnTo>
                  <a:lnTo>
                    <a:pt x="0" y="381000"/>
                  </a:lnTo>
                  <a:lnTo>
                    <a:pt x="0" y="0"/>
                  </a:lnTo>
                  <a:close/>
                </a:path>
              </a:pathLst>
            </a:custGeom>
            <a:blipFill rotWithShape="1">
              <a:blip r:embed="rId5">
                <a:alphaModFix/>
              </a:blip>
              <a:stretch>
                <a:fillRect b="0" l="0" r="0" t="0"/>
              </a:stretch>
            </a:blipFill>
            <a:ln>
              <a:noFill/>
            </a:ln>
          </p:spPr>
        </p:sp>
        <p:sp>
          <p:nvSpPr>
            <p:cNvPr id="845" name="Google Shape;845;p51"/>
            <p:cNvSpPr txBox="1"/>
            <p:nvPr/>
          </p:nvSpPr>
          <p:spPr>
            <a:xfrm>
              <a:off x="911423" y="2812175"/>
              <a:ext cx="20811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900">
                  <a:solidFill>
                    <a:srgbClr val="FFFFFF"/>
                  </a:solidFill>
                  <a:latin typeface="Montserrat"/>
                  <a:ea typeface="Montserrat"/>
                  <a:cs typeface="Montserrat"/>
                  <a:sym typeface="Montserrat"/>
                </a:rPr>
                <a:t>It fixes the current stage discount for the entire repayment period</a:t>
              </a:r>
              <a:endParaRPr sz="600"/>
            </a:p>
          </p:txBody>
        </p:sp>
        <p:sp>
          <p:nvSpPr>
            <p:cNvPr id="846" name="Google Shape;846;p51"/>
            <p:cNvSpPr txBox="1"/>
            <p:nvPr/>
          </p:nvSpPr>
          <p:spPr>
            <a:xfrm>
              <a:off x="942476" y="3400425"/>
              <a:ext cx="2081100" cy="138600"/>
            </a:xfrm>
            <a:prstGeom prst="rect">
              <a:avLst/>
            </a:prstGeom>
            <a:noFill/>
            <a:ln>
              <a:noFill/>
            </a:ln>
          </p:spPr>
          <p:txBody>
            <a:bodyPr anchorCtr="0" anchor="t" bIns="0" lIns="0" spcFirstLastPara="1" rIns="0" wrap="square" tIns="0">
              <a:spAutoFit/>
            </a:bodyPr>
            <a:lstStyle/>
            <a:p>
              <a:pPr indent="0" lvl="0" marL="0" marR="0" rtl="0" algn="l">
                <a:lnSpc>
                  <a:spcPct val="249977"/>
                </a:lnSpc>
                <a:spcBef>
                  <a:spcPts val="0"/>
                </a:spcBef>
                <a:spcAft>
                  <a:spcPts val="0"/>
                </a:spcAft>
                <a:buNone/>
              </a:pPr>
              <a:r>
                <a:rPr lang="en" sz="900">
                  <a:solidFill>
                    <a:srgbClr val="FFFFFF"/>
                  </a:solidFill>
                  <a:latin typeface="Montserrat"/>
                  <a:ea typeface="Montserrat"/>
                  <a:cs typeface="Montserrat"/>
                  <a:sym typeface="Montserrat"/>
                </a:rPr>
                <a:t>Hurry up to invest profitably!</a:t>
              </a:r>
              <a:endParaRPr sz="600"/>
            </a:p>
          </p:txBody>
        </p:sp>
        <p:sp>
          <p:nvSpPr>
            <p:cNvPr id="847" name="Google Shape;847;p51"/>
            <p:cNvSpPr txBox="1"/>
            <p:nvPr/>
          </p:nvSpPr>
          <p:spPr>
            <a:xfrm>
              <a:off x="970151" y="1633250"/>
              <a:ext cx="34416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900">
                  <a:solidFill>
                    <a:srgbClr val="FFFFFF"/>
                  </a:solidFill>
                  <a:latin typeface="Montserrat"/>
                  <a:ea typeface="Montserrat"/>
                  <a:cs typeface="Montserrat"/>
                  <a:sym typeface="Montserrat"/>
                </a:rPr>
                <a:t>The project funding is divided into stages. The price of investment shares increases with each new stage</a:t>
              </a:r>
              <a:endParaRPr sz="600"/>
            </a:p>
          </p:txBody>
        </p:sp>
        <p:sp>
          <p:nvSpPr>
            <p:cNvPr id="848" name="Google Shape;848;p51"/>
            <p:cNvSpPr txBox="1"/>
            <p:nvPr/>
          </p:nvSpPr>
          <p:spPr>
            <a:xfrm>
              <a:off x="942475" y="2147725"/>
              <a:ext cx="2259300" cy="415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900">
                  <a:solidFill>
                    <a:srgbClr val="FFFFFF"/>
                  </a:solidFill>
                  <a:latin typeface="Montserrat"/>
                  <a:ea typeface="Montserrat"/>
                  <a:cs typeface="Montserrat"/>
                  <a:sym typeface="Montserrat"/>
                </a:rPr>
                <a:t>Use our installment plan options for easy repayment of a purchased package of shares</a:t>
              </a:r>
              <a:endParaRPr sz="600"/>
            </a:p>
          </p:txBody>
        </p:sp>
      </p:grpSp>
      <p:grpSp>
        <p:nvGrpSpPr>
          <p:cNvPr id="849" name="Google Shape;849;p51"/>
          <p:cNvGrpSpPr/>
          <p:nvPr/>
        </p:nvGrpSpPr>
        <p:grpSpPr>
          <a:xfrm>
            <a:off x="3103465" y="457077"/>
            <a:ext cx="5816683" cy="4038636"/>
            <a:chOff x="2749040" y="576477"/>
            <a:chExt cx="5816683" cy="4038636"/>
          </a:xfrm>
        </p:grpSpPr>
        <p:sp>
          <p:nvSpPr>
            <p:cNvPr id="850" name="Google Shape;850;p51"/>
            <p:cNvSpPr/>
            <p:nvPr/>
          </p:nvSpPr>
          <p:spPr>
            <a:xfrm>
              <a:off x="2749040" y="576477"/>
              <a:ext cx="5816683" cy="3628151"/>
            </a:xfrm>
            <a:custGeom>
              <a:rect b="b" l="l" r="r" t="t"/>
              <a:pathLst>
                <a:path extrusionOk="0" h="8483603" w="15074903">
                  <a:moveTo>
                    <a:pt x="0" y="0"/>
                  </a:moveTo>
                  <a:lnTo>
                    <a:pt x="15074903" y="0"/>
                  </a:lnTo>
                  <a:lnTo>
                    <a:pt x="15074903" y="8483603"/>
                  </a:lnTo>
                  <a:lnTo>
                    <a:pt x="0" y="8483603"/>
                  </a:lnTo>
                  <a:lnTo>
                    <a:pt x="0" y="0"/>
                  </a:lnTo>
                  <a:close/>
                </a:path>
              </a:pathLst>
            </a:custGeom>
            <a:blipFill rotWithShape="1">
              <a:blip r:embed="rId6">
                <a:alphaModFix/>
              </a:blip>
              <a:stretch>
                <a:fillRect b="0" l="0" r="0" t="0"/>
              </a:stretch>
            </a:blipFill>
            <a:ln>
              <a:noFill/>
            </a:ln>
          </p:spPr>
        </p:sp>
        <p:sp>
          <p:nvSpPr>
            <p:cNvPr id="851" name="Google Shape;851;p51"/>
            <p:cNvSpPr/>
            <p:nvPr/>
          </p:nvSpPr>
          <p:spPr>
            <a:xfrm>
              <a:off x="3815944" y="4149554"/>
              <a:ext cx="401325" cy="335349"/>
            </a:xfrm>
            <a:custGeom>
              <a:rect b="b" l="l" r="r" t="t"/>
              <a:pathLst>
                <a:path extrusionOk="0" h="784136" w="1040101">
                  <a:moveTo>
                    <a:pt x="0" y="0"/>
                  </a:moveTo>
                  <a:lnTo>
                    <a:pt x="1040102" y="0"/>
                  </a:lnTo>
                  <a:lnTo>
                    <a:pt x="1040102" y="784136"/>
                  </a:lnTo>
                  <a:lnTo>
                    <a:pt x="0" y="784136"/>
                  </a:lnTo>
                  <a:lnTo>
                    <a:pt x="0" y="0"/>
                  </a:lnTo>
                  <a:close/>
                </a:path>
              </a:pathLst>
            </a:custGeom>
            <a:blipFill rotWithShape="1">
              <a:blip r:embed="rId7">
                <a:alphaModFix/>
              </a:blip>
              <a:stretch>
                <a:fillRect b="0" l="0" r="0" t="0"/>
              </a:stretch>
            </a:blipFill>
            <a:ln>
              <a:noFill/>
            </a:ln>
          </p:spPr>
        </p:sp>
        <p:sp>
          <p:nvSpPr>
            <p:cNvPr id="852" name="Google Shape;852;p51"/>
            <p:cNvSpPr/>
            <p:nvPr/>
          </p:nvSpPr>
          <p:spPr>
            <a:xfrm>
              <a:off x="4257238" y="4110037"/>
              <a:ext cx="154651" cy="347555"/>
            </a:xfrm>
            <a:custGeom>
              <a:rect b="b" l="l" r="r" t="t"/>
              <a:pathLst>
                <a:path extrusionOk="0" h="812673" w="400812">
                  <a:moveTo>
                    <a:pt x="0" y="0"/>
                  </a:moveTo>
                  <a:lnTo>
                    <a:pt x="400812" y="0"/>
                  </a:lnTo>
                  <a:lnTo>
                    <a:pt x="400812" y="812673"/>
                  </a:lnTo>
                  <a:lnTo>
                    <a:pt x="0" y="812673"/>
                  </a:lnTo>
                  <a:close/>
                </a:path>
              </a:pathLst>
            </a:custGeom>
            <a:solidFill>
              <a:srgbClr val="FFFFFF">
                <a:alpha val="1960"/>
              </a:srgbClr>
            </a:solidFill>
            <a:ln>
              <a:noFill/>
            </a:ln>
          </p:spPr>
        </p:sp>
        <p:sp>
          <p:nvSpPr>
            <p:cNvPr id="853" name="Google Shape;853;p51"/>
            <p:cNvSpPr/>
            <p:nvPr/>
          </p:nvSpPr>
          <p:spPr>
            <a:xfrm>
              <a:off x="4480674" y="4043361"/>
              <a:ext cx="154651" cy="414360"/>
            </a:xfrm>
            <a:custGeom>
              <a:rect b="b" l="l" r="r" t="t"/>
              <a:pathLst>
                <a:path extrusionOk="0" h="968883" w="400812">
                  <a:moveTo>
                    <a:pt x="0" y="0"/>
                  </a:moveTo>
                  <a:lnTo>
                    <a:pt x="0" y="968883"/>
                  </a:lnTo>
                  <a:lnTo>
                    <a:pt x="400812" y="968883"/>
                  </a:lnTo>
                  <a:lnTo>
                    <a:pt x="400812" y="0"/>
                  </a:lnTo>
                  <a:close/>
                </a:path>
              </a:pathLst>
            </a:custGeom>
            <a:solidFill>
              <a:srgbClr val="FFFFFF">
                <a:alpha val="1960"/>
              </a:srgbClr>
            </a:solidFill>
            <a:ln>
              <a:noFill/>
            </a:ln>
          </p:spPr>
        </p:sp>
        <p:sp>
          <p:nvSpPr>
            <p:cNvPr id="854" name="Google Shape;854;p51"/>
            <p:cNvSpPr/>
            <p:nvPr/>
          </p:nvSpPr>
          <p:spPr>
            <a:xfrm>
              <a:off x="4699814" y="3976686"/>
              <a:ext cx="154651" cy="480785"/>
            </a:xfrm>
            <a:custGeom>
              <a:rect b="b" l="l" r="r" t="t"/>
              <a:pathLst>
                <a:path extrusionOk="0" h="1124204" w="400812">
                  <a:moveTo>
                    <a:pt x="0" y="0"/>
                  </a:moveTo>
                  <a:lnTo>
                    <a:pt x="400812" y="0"/>
                  </a:lnTo>
                  <a:lnTo>
                    <a:pt x="400812" y="1124204"/>
                  </a:lnTo>
                  <a:lnTo>
                    <a:pt x="0" y="1124204"/>
                  </a:lnTo>
                  <a:close/>
                </a:path>
              </a:pathLst>
            </a:custGeom>
            <a:solidFill>
              <a:srgbClr val="FFFFFF">
                <a:alpha val="1960"/>
              </a:srgbClr>
            </a:solidFill>
            <a:ln>
              <a:noFill/>
            </a:ln>
          </p:spPr>
        </p:sp>
        <p:sp>
          <p:nvSpPr>
            <p:cNvPr id="855" name="Google Shape;855;p51"/>
            <p:cNvSpPr/>
            <p:nvPr/>
          </p:nvSpPr>
          <p:spPr>
            <a:xfrm>
              <a:off x="4918950" y="3895725"/>
              <a:ext cx="154651" cy="561818"/>
            </a:xfrm>
            <a:custGeom>
              <a:rect b="b" l="l" r="r" t="t"/>
              <a:pathLst>
                <a:path extrusionOk="0" h="1313688" w="400812">
                  <a:moveTo>
                    <a:pt x="0" y="0"/>
                  </a:moveTo>
                  <a:lnTo>
                    <a:pt x="400812" y="0"/>
                  </a:lnTo>
                  <a:lnTo>
                    <a:pt x="400812" y="1313688"/>
                  </a:lnTo>
                  <a:lnTo>
                    <a:pt x="0" y="1313688"/>
                  </a:lnTo>
                  <a:close/>
                </a:path>
              </a:pathLst>
            </a:custGeom>
            <a:solidFill>
              <a:srgbClr val="FFFFFF">
                <a:alpha val="1960"/>
              </a:srgbClr>
            </a:solidFill>
            <a:ln>
              <a:noFill/>
            </a:ln>
          </p:spPr>
        </p:sp>
        <p:sp>
          <p:nvSpPr>
            <p:cNvPr id="856" name="Google Shape;856;p51"/>
            <p:cNvSpPr/>
            <p:nvPr/>
          </p:nvSpPr>
          <p:spPr>
            <a:xfrm>
              <a:off x="5138090" y="3819525"/>
              <a:ext cx="154651" cy="638182"/>
            </a:xfrm>
            <a:custGeom>
              <a:rect b="b" l="l" r="r" t="t"/>
              <a:pathLst>
                <a:path extrusionOk="0" h="1492250" w="400812">
                  <a:moveTo>
                    <a:pt x="0" y="0"/>
                  </a:moveTo>
                  <a:lnTo>
                    <a:pt x="400812" y="0"/>
                  </a:lnTo>
                  <a:lnTo>
                    <a:pt x="400812" y="1492250"/>
                  </a:lnTo>
                  <a:lnTo>
                    <a:pt x="0" y="1492250"/>
                  </a:lnTo>
                  <a:close/>
                </a:path>
              </a:pathLst>
            </a:custGeom>
            <a:solidFill>
              <a:srgbClr val="FFFFFF">
                <a:alpha val="1960"/>
              </a:srgbClr>
            </a:solidFill>
            <a:ln>
              <a:noFill/>
            </a:ln>
          </p:spPr>
        </p:sp>
        <p:sp>
          <p:nvSpPr>
            <p:cNvPr id="857" name="Google Shape;857;p51"/>
            <p:cNvSpPr/>
            <p:nvPr/>
          </p:nvSpPr>
          <p:spPr>
            <a:xfrm>
              <a:off x="5357226" y="3733802"/>
              <a:ext cx="154651" cy="723892"/>
            </a:xfrm>
            <a:custGeom>
              <a:rect b="b" l="l" r="r" t="t"/>
              <a:pathLst>
                <a:path extrusionOk="0" h="1692656" w="400812">
                  <a:moveTo>
                    <a:pt x="0" y="0"/>
                  </a:moveTo>
                  <a:lnTo>
                    <a:pt x="400812" y="0"/>
                  </a:lnTo>
                  <a:lnTo>
                    <a:pt x="400812" y="1692656"/>
                  </a:lnTo>
                  <a:lnTo>
                    <a:pt x="0" y="1692656"/>
                  </a:lnTo>
                  <a:close/>
                </a:path>
              </a:pathLst>
            </a:custGeom>
            <a:solidFill>
              <a:srgbClr val="FFFFFF">
                <a:alpha val="1960"/>
              </a:srgbClr>
            </a:solidFill>
            <a:ln>
              <a:noFill/>
            </a:ln>
          </p:spPr>
        </p:sp>
        <p:sp>
          <p:nvSpPr>
            <p:cNvPr id="858" name="Google Shape;858;p51"/>
            <p:cNvSpPr/>
            <p:nvPr/>
          </p:nvSpPr>
          <p:spPr>
            <a:xfrm>
              <a:off x="5580663" y="3643313"/>
              <a:ext cx="154651" cy="814274"/>
            </a:xfrm>
            <a:custGeom>
              <a:rect b="b" l="l" r="r" t="t"/>
              <a:pathLst>
                <a:path extrusionOk="0" h="1903984" w="400812">
                  <a:moveTo>
                    <a:pt x="0" y="0"/>
                  </a:moveTo>
                  <a:lnTo>
                    <a:pt x="400812" y="0"/>
                  </a:lnTo>
                  <a:lnTo>
                    <a:pt x="400812" y="1903984"/>
                  </a:lnTo>
                  <a:lnTo>
                    <a:pt x="0" y="1903984"/>
                  </a:lnTo>
                  <a:close/>
                </a:path>
              </a:pathLst>
            </a:custGeom>
            <a:solidFill>
              <a:srgbClr val="FFFFFF">
                <a:alpha val="1960"/>
              </a:srgbClr>
            </a:solidFill>
            <a:ln>
              <a:noFill/>
            </a:ln>
          </p:spPr>
        </p:sp>
        <p:sp>
          <p:nvSpPr>
            <p:cNvPr id="859" name="Google Shape;859;p51"/>
            <p:cNvSpPr/>
            <p:nvPr/>
          </p:nvSpPr>
          <p:spPr>
            <a:xfrm>
              <a:off x="5795506" y="3552824"/>
              <a:ext cx="163280" cy="904811"/>
            </a:xfrm>
            <a:custGeom>
              <a:rect b="b" l="l" r="r" t="t"/>
              <a:pathLst>
                <a:path extrusionOk="0" h="2115693" w="423164">
                  <a:moveTo>
                    <a:pt x="0" y="0"/>
                  </a:moveTo>
                  <a:lnTo>
                    <a:pt x="0" y="2115693"/>
                  </a:lnTo>
                  <a:lnTo>
                    <a:pt x="423164" y="2115693"/>
                  </a:lnTo>
                  <a:lnTo>
                    <a:pt x="423164" y="0"/>
                  </a:lnTo>
                  <a:close/>
                </a:path>
              </a:pathLst>
            </a:custGeom>
            <a:solidFill>
              <a:srgbClr val="FFFFFF">
                <a:alpha val="1960"/>
              </a:srgbClr>
            </a:solidFill>
            <a:ln>
              <a:noFill/>
            </a:ln>
          </p:spPr>
        </p:sp>
        <p:sp>
          <p:nvSpPr>
            <p:cNvPr id="860" name="Google Shape;860;p51"/>
            <p:cNvSpPr/>
            <p:nvPr/>
          </p:nvSpPr>
          <p:spPr>
            <a:xfrm>
              <a:off x="6018943" y="3448049"/>
              <a:ext cx="154651" cy="1009690"/>
            </a:xfrm>
            <a:custGeom>
              <a:rect b="b" l="l" r="r" t="t"/>
              <a:pathLst>
                <a:path extrusionOk="0" h="2360930" w="400812">
                  <a:moveTo>
                    <a:pt x="0" y="0"/>
                  </a:moveTo>
                  <a:lnTo>
                    <a:pt x="0" y="2360930"/>
                  </a:lnTo>
                  <a:lnTo>
                    <a:pt x="400812" y="2360930"/>
                  </a:lnTo>
                  <a:lnTo>
                    <a:pt x="400812" y="0"/>
                  </a:lnTo>
                  <a:close/>
                </a:path>
              </a:pathLst>
            </a:custGeom>
            <a:solidFill>
              <a:srgbClr val="FFFFFF">
                <a:alpha val="1960"/>
              </a:srgbClr>
            </a:solidFill>
            <a:ln>
              <a:noFill/>
            </a:ln>
          </p:spPr>
        </p:sp>
        <p:sp>
          <p:nvSpPr>
            <p:cNvPr id="861" name="Google Shape;861;p51"/>
            <p:cNvSpPr/>
            <p:nvPr/>
          </p:nvSpPr>
          <p:spPr>
            <a:xfrm>
              <a:off x="6233782" y="3338512"/>
              <a:ext cx="163280" cy="1119133"/>
            </a:xfrm>
            <a:custGeom>
              <a:rect b="b" l="l" r="r" t="t"/>
              <a:pathLst>
                <a:path extrusionOk="0" h="2616835" w="423164">
                  <a:moveTo>
                    <a:pt x="0" y="0"/>
                  </a:moveTo>
                  <a:lnTo>
                    <a:pt x="0" y="2616835"/>
                  </a:lnTo>
                  <a:lnTo>
                    <a:pt x="423164" y="2616835"/>
                  </a:lnTo>
                  <a:lnTo>
                    <a:pt x="423164" y="0"/>
                  </a:lnTo>
                  <a:close/>
                </a:path>
              </a:pathLst>
            </a:custGeom>
            <a:solidFill>
              <a:srgbClr val="FFFFFF">
                <a:alpha val="1960"/>
              </a:srgbClr>
            </a:solidFill>
            <a:ln>
              <a:noFill/>
            </a:ln>
          </p:spPr>
        </p:sp>
        <p:sp>
          <p:nvSpPr>
            <p:cNvPr id="862" name="Google Shape;862;p51"/>
            <p:cNvSpPr/>
            <p:nvPr/>
          </p:nvSpPr>
          <p:spPr>
            <a:xfrm>
              <a:off x="6461515" y="3181351"/>
              <a:ext cx="150391" cy="1276314"/>
            </a:xfrm>
            <a:custGeom>
              <a:rect b="b" l="l" r="r" t="t"/>
              <a:pathLst>
                <a:path extrusionOk="0" h="2984373" w="389763">
                  <a:moveTo>
                    <a:pt x="0" y="0"/>
                  </a:moveTo>
                  <a:lnTo>
                    <a:pt x="0" y="2984373"/>
                  </a:lnTo>
                  <a:lnTo>
                    <a:pt x="389763" y="2984373"/>
                  </a:lnTo>
                  <a:lnTo>
                    <a:pt x="389763" y="0"/>
                  </a:lnTo>
                  <a:close/>
                </a:path>
              </a:pathLst>
            </a:custGeom>
            <a:solidFill>
              <a:srgbClr val="FFFFFF">
                <a:alpha val="1960"/>
              </a:srgbClr>
            </a:solidFill>
            <a:ln>
              <a:noFill/>
            </a:ln>
          </p:spPr>
        </p:sp>
        <p:sp>
          <p:nvSpPr>
            <p:cNvPr id="863" name="Google Shape;863;p51"/>
            <p:cNvSpPr/>
            <p:nvPr/>
          </p:nvSpPr>
          <p:spPr>
            <a:xfrm>
              <a:off x="6680651" y="3038476"/>
              <a:ext cx="154651" cy="1418940"/>
            </a:xfrm>
            <a:custGeom>
              <a:rect b="b" l="l" r="r" t="t"/>
              <a:pathLst>
                <a:path extrusionOk="0" h="3317875" w="400812">
                  <a:moveTo>
                    <a:pt x="0" y="0"/>
                  </a:moveTo>
                  <a:lnTo>
                    <a:pt x="400812" y="0"/>
                  </a:lnTo>
                  <a:lnTo>
                    <a:pt x="400812" y="3317875"/>
                  </a:lnTo>
                  <a:lnTo>
                    <a:pt x="0" y="3317875"/>
                  </a:lnTo>
                  <a:close/>
                </a:path>
              </a:pathLst>
            </a:custGeom>
            <a:solidFill>
              <a:srgbClr val="FFFFFF">
                <a:alpha val="1960"/>
              </a:srgbClr>
            </a:solidFill>
            <a:ln>
              <a:noFill/>
            </a:ln>
          </p:spPr>
        </p:sp>
        <p:sp>
          <p:nvSpPr>
            <p:cNvPr id="864" name="Google Shape;864;p51"/>
            <p:cNvSpPr/>
            <p:nvPr/>
          </p:nvSpPr>
          <p:spPr>
            <a:xfrm>
              <a:off x="6899791" y="2895602"/>
              <a:ext cx="154651" cy="1562058"/>
            </a:xfrm>
            <a:custGeom>
              <a:rect b="b" l="l" r="r" t="t"/>
              <a:pathLst>
                <a:path extrusionOk="0" h="3652520" w="400812">
                  <a:moveTo>
                    <a:pt x="0" y="0"/>
                  </a:moveTo>
                  <a:lnTo>
                    <a:pt x="0" y="3652520"/>
                  </a:lnTo>
                  <a:lnTo>
                    <a:pt x="400812" y="3652520"/>
                  </a:lnTo>
                  <a:lnTo>
                    <a:pt x="400812" y="0"/>
                  </a:lnTo>
                  <a:close/>
                </a:path>
              </a:pathLst>
            </a:custGeom>
            <a:solidFill>
              <a:srgbClr val="FFFFFF">
                <a:alpha val="1960"/>
              </a:srgbClr>
            </a:solidFill>
            <a:ln>
              <a:noFill/>
            </a:ln>
          </p:spPr>
        </p:sp>
        <p:sp>
          <p:nvSpPr>
            <p:cNvPr id="865" name="Google Shape;865;p51"/>
            <p:cNvSpPr/>
            <p:nvPr/>
          </p:nvSpPr>
          <p:spPr>
            <a:xfrm>
              <a:off x="7118931" y="2714623"/>
              <a:ext cx="154651" cy="1743087"/>
            </a:xfrm>
            <a:custGeom>
              <a:rect b="b" l="l" r="r" t="t"/>
              <a:pathLst>
                <a:path extrusionOk="0" h="4075811" w="400812">
                  <a:moveTo>
                    <a:pt x="0" y="0"/>
                  </a:moveTo>
                  <a:lnTo>
                    <a:pt x="400812" y="0"/>
                  </a:lnTo>
                  <a:lnTo>
                    <a:pt x="400812" y="4075811"/>
                  </a:lnTo>
                  <a:lnTo>
                    <a:pt x="0" y="4075811"/>
                  </a:lnTo>
                  <a:close/>
                </a:path>
              </a:pathLst>
            </a:custGeom>
            <a:solidFill>
              <a:srgbClr val="FFFFFF">
                <a:alpha val="1960"/>
              </a:srgbClr>
            </a:solidFill>
            <a:ln>
              <a:noFill/>
            </a:ln>
          </p:spPr>
        </p:sp>
        <p:sp>
          <p:nvSpPr>
            <p:cNvPr id="866" name="Google Shape;866;p51"/>
            <p:cNvSpPr/>
            <p:nvPr/>
          </p:nvSpPr>
          <p:spPr>
            <a:xfrm>
              <a:off x="7338071" y="2509839"/>
              <a:ext cx="154651" cy="1947794"/>
            </a:xfrm>
            <a:custGeom>
              <a:rect b="b" l="l" r="r" t="t"/>
              <a:pathLst>
                <a:path extrusionOk="0" h="4554474" w="400812">
                  <a:moveTo>
                    <a:pt x="0" y="0"/>
                  </a:moveTo>
                  <a:lnTo>
                    <a:pt x="0" y="4554474"/>
                  </a:lnTo>
                  <a:lnTo>
                    <a:pt x="400812" y="4554474"/>
                  </a:lnTo>
                  <a:lnTo>
                    <a:pt x="400812" y="0"/>
                  </a:lnTo>
                  <a:close/>
                </a:path>
              </a:pathLst>
            </a:custGeom>
            <a:solidFill>
              <a:srgbClr val="FFFFFF">
                <a:alpha val="1960"/>
              </a:srgbClr>
            </a:solidFill>
            <a:ln>
              <a:noFill/>
            </a:ln>
          </p:spPr>
        </p:sp>
        <p:sp>
          <p:nvSpPr>
            <p:cNvPr id="867" name="Google Shape;867;p51"/>
            <p:cNvSpPr/>
            <p:nvPr/>
          </p:nvSpPr>
          <p:spPr>
            <a:xfrm>
              <a:off x="7557207" y="2290761"/>
              <a:ext cx="154651" cy="2166953"/>
            </a:xfrm>
            <a:custGeom>
              <a:rect b="b" l="l" r="r" t="t"/>
              <a:pathLst>
                <a:path extrusionOk="0" h="5066919" w="400812">
                  <a:moveTo>
                    <a:pt x="0" y="0"/>
                  </a:moveTo>
                  <a:lnTo>
                    <a:pt x="400812" y="0"/>
                  </a:lnTo>
                  <a:lnTo>
                    <a:pt x="400812" y="5066919"/>
                  </a:lnTo>
                  <a:lnTo>
                    <a:pt x="0" y="5066919"/>
                  </a:lnTo>
                  <a:close/>
                </a:path>
              </a:pathLst>
            </a:custGeom>
            <a:solidFill>
              <a:srgbClr val="FFFFFF">
                <a:alpha val="1960"/>
              </a:srgbClr>
            </a:solidFill>
            <a:ln>
              <a:noFill/>
            </a:ln>
          </p:spPr>
        </p:sp>
        <p:sp>
          <p:nvSpPr>
            <p:cNvPr id="868" name="Google Shape;868;p51"/>
            <p:cNvSpPr/>
            <p:nvPr/>
          </p:nvSpPr>
          <p:spPr>
            <a:xfrm>
              <a:off x="7780644" y="2076449"/>
              <a:ext cx="154651" cy="2381220"/>
            </a:xfrm>
            <a:custGeom>
              <a:rect b="b" l="l" r="r" t="t"/>
              <a:pathLst>
                <a:path extrusionOk="0" h="5567934" w="400812">
                  <a:moveTo>
                    <a:pt x="0" y="0"/>
                  </a:moveTo>
                  <a:lnTo>
                    <a:pt x="400812" y="0"/>
                  </a:lnTo>
                  <a:lnTo>
                    <a:pt x="400812" y="5567934"/>
                  </a:lnTo>
                  <a:lnTo>
                    <a:pt x="0" y="5567934"/>
                  </a:lnTo>
                  <a:close/>
                </a:path>
              </a:pathLst>
            </a:custGeom>
            <a:solidFill>
              <a:srgbClr val="FFFFFF">
                <a:alpha val="1960"/>
              </a:srgbClr>
            </a:solidFill>
            <a:ln>
              <a:noFill/>
            </a:ln>
          </p:spPr>
        </p:sp>
        <p:sp>
          <p:nvSpPr>
            <p:cNvPr id="869" name="Google Shape;869;p51"/>
            <p:cNvSpPr/>
            <p:nvPr/>
          </p:nvSpPr>
          <p:spPr>
            <a:xfrm>
              <a:off x="7999780" y="1752600"/>
              <a:ext cx="154651" cy="2705034"/>
            </a:xfrm>
            <a:custGeom>
              <a:rect b="b" l="l" r="r" t="t"/>
              <a:pathLst>
                <a:path extrusionOk="0" h="6325108" w="400812">
                  <a:moveTo>
                    <a:pt x="0" y="0"/>
                  </a:moveTo>
                  <a:lnTo>
                    <a:pt x="0" y="6325108"/>
                  </a:lnTo>
                  <a:lnTo>
                    <a:pt x="400812" y="6325108"/>
                  </a:lnTo>
                  <a:lnTo>
                    <a:pt x="400812" y="0"/>
                  </a:lnTo>
                  <a:close/>
                </a:path>
              </a:pathLst>
            </a:custGeom>
            <a:solidFill>
              <a:srgbClr val="FFFFFF">
                <a:alpha val="1960"/>
              </a:srgbClr>
            </a:solidFill>
            <a:ln>
              <a:noFill/>
            </a:ln>
          </p:spPr>
        </p:sp>
        <p:sp>
          <p:nvSpPr>
            <p:cNvPr id="870" name="Google Shape;870;p51"/>
            <p:cNvSpPr/>
            <p:nvPr/>
          </p:nvSpPr>
          <p:spPr>
            <a:xfrm>
              <a:off x="8223216" y="1476375"/>
              <a:ext cx="154651" cy="2981217"/>
            </a:xfrm>
            <a:custGeom>
              <a:rect b="b" l="l" r="r" t="t"/>
              <a:pathLst>
                <a:path extrusionOk="0" h="6970903" w="400812">
                  <a:moveTo>
                    <a:pt x="0" y="0"/>
                  </a:moveTo>
                  <a:lnTo>
                    <a:pt x="400812" y="0"/>
                  </a:lnTo>
                  <a:lnTo>
                    <a:pt x="400812" y="6970903"/>
                  </a:lnTo>
                  <a:lnTo>
                    <a:pt x="0" y="6970903"/>
                  </a:lnTo>
                  <a:close/>
                </a:path>
              </a:pathLst>
            </a:custGeom>
            <a:solidFill>
              <a:srgbClr val="FFFFFF">
                <a:alpha val="1960"/>
              </a:srgbClr>
            </a:solidFill>
            <a:ln>
              <a:noFill/>
            </a:ln>
          </p:spPr>
        </p:sp>
        <p:sp>
          <p:nvSpPr>
            <p:cNvPr id="871" name="Google Shape;871;p51"/>
            <p:cNvSpPr txBox="1"/>
            <p:nvPr/>
          </p:nvSpPr>
          <p:spPr>
            <a:xfrm>
              <a:off x="3581144" y="2384925"/>
              <a:ext cx="243900" cy="54000"/>
            </a:xfrm>
            <a:prstGeom prst="rect">
              <a:avLst/>
            </a:prstGeom>
            <a:noFill/>
            <a:ln>
              <a:noFill/>
            </a:ln>
          </p:spPr>
          <p:txBody>
            <a:bodyPr anchorCtr="0" anchor="t" bIns="0" lIns="0" spcFirstLastPara="1" rIns="0" wrap="square" tIns="0">
              <a:spAutoFit/>
            </a:bodyPr>
            <a:lstStyle/>
            <a:p>
              <a:pPr indent="0" lvl="0" marL="0" marR="0" rtl="0" algn="l">
                <a:lnSpc>
                  <a:spcPct val="50000"/>
                </a:lnSpc>
                <a:spcBef>
                  <a:spcPts val="0"/>
                </a:spcBef>
                <a:spcAft>
                  <a:spcPts val="0"/>
                </a:spcAft>
                <a:buNone/>
              </a:pPr>
              <a:r>
                <a:rPr b="0" i="0" lang="en" sz="700" u="none" cap="none" strike="noStrike">
                  <a:solidFill>
                    <a:srgbClr val="FFFFFF"/>
                  </a:solidFill>
                  <a:latin typeface="Montserrat"/>
                  <a:ea typeface="Montserrat"/>
                  <a:cs typeface="Montserrat"/>
                  <a:sym typeface="Montserrat"/>
                </a:rPr>
                <a:t>1 000</a:t>
              </a:r>
              <a:endParaRPr sz="600"/>
            </a:p>
          </p:txBody>
        </p:sp>
        <p:sp>
          <p:nvSpPr>
            <p:cNvPr id="872" name="Google Shape;872;p51"/>
            <p:cNvSpPr txBox="1"/>
            <p:nvPr/>
          </p:nvSpPr>
          <p:spPr>
            <a:xfrm>
              <a:off x="3682570" y="4308499"/>
              <a:ext cx="61800" cy="107700"/>
            </a:xfrm>
            <a:prstGeom prst="rect">
              <a:avLst/>
            </a:prstGeom>
            <a:noFill/>
            <a:ln>
              <a:noFill/>
            </a:ln>
          </p:spPr>
          <p:txBody>
            <a:bodyPr anchorCtr="0" anchor="t" bIns="0" lIns="0" spcFirstLastPara="1" rIns="0" wrap="square" tIns="0">
              <a:spAutoFit/>
            </a:bodyPr>
            <a:lstStyle/>
            <a:p>
              <a:pPr indent="0" lvl="0" marL="0" marR="0" rtl="0" algn="l">
                <a:lnSpc>
                  <a:spcPct val="171818"/>
                </a:lnSpc>
                <a:spcBef>
                  <a:spcPts val="0"/>
                </a:spcBef>
                <a:spcAft>
                  <a:spcPts val="0"/>
                </a:spcAft>
                <a:buNone/>
              </a:pPr>
              <a:r>
                <a:rPr b="0" i="0" lang="en" sz="700" u="none" cap="none" strike="noStrike">
                  <a:solidFill>
                    <a:srgbClr val="FFFFFF"/>
                  </a:solidFill>
                  <a:latin typeface="Montserrat"/>
                  <a:ea typeface="Montserrat"/>
                  <a:cs typeface="Montserrat"/>
                  <a:sym typeface="Montserrat"/>
                </a:rPr>
                <a:t>0</a:t>
              </a:r>
              <a:endParaRPr sz="600"/>
            </a:p>
          </p:txBody>
        </p:sp>
        <p:sp>
          <p:nvSpPr>
            <p:cNvPr id="873" name="Google Shape;873;p51"/>
            <p:cNvSpPr txBox="1"/>
            <p:nvPr/>
          </p:nvSpPr>
          <p:spPr>
            <a:xfrm>
              <a:off x="3748937" y="4482972"/>
              <a:ext cx="61800" cy="107700"/>
            </a:xfrm>
            <a:prstGeom prst="rect">
              <a:avLst/>
            </a:prstGeom>
            <a:noFill/>
            <a:ln>
              <a:noFill/>
            </a:ln>
          </p:spPr>
          <p:txBody>
            <a:bodyPr anchorCtr="0" anchor="t" bIns="0" lIns="0" spcFirstLastPara="1" rIns="0" wrap="square" tIns="0">
              <a:spAutoFit/>
            </a:bodyPr>
            <a:lstStyle/>
            <a:p>
              <a:pPr indent="0" lvl="0" marL="0" marR="0" rtl="0" algn="l">
                <a:lnSpc>
                  <a:spcPct val="171818"/>
                </a:lnSpc>
                <a:spcBef>
                  <a:spcPts val="0"/>
                </a:spcBef>
                <a:spcAft>
                  <a:spcPts val="0"/>
                </a:spcAft>
                <a:buNone/>
              </a:pPr>
              <a:r>
                <a:rPr b="0" i="0" lang="en" sz="700" u="none" cap="none" strike="noStrike">
                  <a:solidFill>
                    <a:srgbClr val="FFFFFF"/>
                  </a:solidFill>
                  <a:latin typeface="Montserrat"/>
                  <a:ea typeface="Montserrat"/>
                  <a:cs typeface="Montserrat"/>
                  <a:sym typeface="Montserrat"/>
                </a:rPr>
                <a:t>0</a:t>
              </a:r>
              <a:endParaRPr sz="600"/>
            </a:p>
          </p:txBody>
        </p:sp>
        <p:sp>
          <p:nvSpPr>
            <p:cNvPr id="874" name="Google Shape;874;p51"/>
            <p:cNvSpPr txBox="1"/>
            <p:nvPr/>
          </p:nvSpPr>
          <p:spPr>
            <a:xfrm>
              <a:off x="3662550" y="3382888"/>
              <a:ext cx="176700" cy="107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700" u="none" cap="none" strike="noStrike">
                  <a:solidFill>
                    <a:srgbClr val="FFFFFF"/>
                  </a:solidFill>
                  <a:latin typeface="Montserrat"/>
                  <a:ea typeface="Montserrat"/>
                  <a:cs typeface="Montserrat"/>
                  <a:sym typeface="Montserrat"/>
                </a:rPr>
                <a:t>500</a:t>
              </a:r>
              <a:endParaRPr sz="600"/>
            </a:p>
          </p:txBody>
        </p:sp>
        <p:sp>
          <p:nvSpPr>
            <p:cNvPr id="875" name="Google Shape;875;p51"/>
            <p:cNvSpPr txBox="1"/>
            <p:nvPr/>
          </p:nvSpPr>
          <p:spPr>
            <a:xfrm>
              <a:off x="3986552" y="4507413"/>
              <a:ext cx="33600" cy="107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700" u="none" cap="none" strike="noStrike">
                  <a:solidFill>
                    <a:srgbClr val="FFFFFF"/>
                  </a:solidFill>
                  <a:latin typeface="Montserrat"/>
                  <a:ea typeface="Montserrat"/>
                  <a:cs typeface="Montserrat"/>
                  <a:sym typeface="Montserrat"/>
                </a:rPr>
                <a:t>1</a:t>
              </a:r>
              <a:endParaRPr sz="600"/>
            </a:p>
          </p:txBody>
        </p:sp>
        <p:sp>
          <p:nvSpPr>
            <p:cNvPr id="876" name="Google Shape;876;p51"/>
            <p:cNvSpPr txBox="1"/>
            <p:nvPr/>
          </p:nvSpPr>
          <p:spPr>
            <a:xfrm>
              <a:off x="4200808" y="4507413"/>
              <a:ext cx="53100" cy="107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700" u="none" cap="none" strike="noStrike">
                  <a:solidFill>
                    <a:srgbClr val="FFFFFF"/>
                  </a:solidFill>
                  <a:latin typeface="Montserrat"/>
                  <a:ea typeface="Montserrat"/>
                  <a:cs typeface="Montserrat"/>
                  <a:sym typeface="Montserrat"/>
                </a:rPr>
                <a:t>2</a:t>
              </a:r>
              <a:endParaRPr sz="600"/>
            </a:p>
          </p:txBody>
        </p:sp>
        <p:sp>
          <p:nvSpPr>
            <p:cNvPr id="877" name="Google Shape;877;p51"/>
            <p:cNvSpPr txBox="1"/>
            <p:nvPr/>
          </p:nvSpPr>
          <p:spPr>
            <a:xfrm>
              <a:off x="4424799" y="4507413"/>
              <a:ext cx="52800" cy="107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700" u="none" cap="none" strike="noStrike">
                  <a:solidFill>
                    <a:srgbClr val="FFFFFF"/>
                  </a:solidFill>
                  <a:latin typeface="Montserrat"/>
                  <a:ea typeface="Montserrat"/>
                  <a:cs typeface="Montserrat"/>
                  <a:sym typeface="Montserrat"/>
                </a:rPr>
                <a:t>3</a:t>
              </a:r>
              <a:endParaRPr sz="600"/>
            </a:p>
          </p:txBody>
        </p:sp>
        <p:sp>
          <p:nvSpPr>
            <p:cNvPr id="878" name="Google Shape;878;p51"/>
            <p:cNvSpPr txBox="1"/>
            <p:nvPr/>
          </p:nvSpPr>
          <p:spPr>
            <a:xfrm>
              <a:off x="4635023" y="4507413"/>
              <a:ext cx="61800" cy="107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700" u="none" cap="none" strike="noStrike">
                  <a:solidFill>
                    <a:srgbClr val="FFFFFF"/>
                  </a:solidFill>
                  <a:latin typeface="Montserrat"/>
                  <a:ea typeface="Montserrat"/>
                  <a:cs typeface="Montserrat"/>
                  <a:sym typeface="Montserrat"/>
                </a:rPr>
                <a:t>4</a:t>
              </a:r>
              <a:endParaRPr sz="600"/>
            </a:p>
          </p:txBody>
        </p:sp>
        <p:sp>
          <p:nvSpPr>
            <p:cNvPr id="879" name="Google Shape;879;p51"/>
            <p:cNvSpPr txBox="1"/>
            <p:nvPr/>
          </p:nvSpPr>
          <p:spPr>
            <a:xfrm>
              <a:off x="4858610" y="4507413"/>
              <a:ext cx="52800" cy="107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700" u="none" cap="none" strike="noStrike">
                  <a:solidFill>
                    <a:srgbClr val="FFFFFF"/>
                  </a:solidFill>
                  <a:latin typeface="Montserrat"/>
                  <a:ea typeface="Montserrat"/>
                  <a:cs typeface="Montserrat"/>
                  <a:sym typeface="Montserrat"/>
                </a:rPr>
                <a:t>5</a:t>
              </a:r>
              <a:endParaRPr sz="600"/>
            </a:p>
          </p:txBody>
        </p:sp>
        <p:sp>
          <p:nvSpPr>
            <p:cNvPr id="880" name="Google Shape;880;p51"/>
            <p:cNvSpPr txBox="1"/>
            <p:nvPr/>
          </p:nvSpPr>
          <p:spPr>
            <a:xfrm>
              <a:off x="5080385" y="4507413"/>
              <a:ext cx="57000" cy="107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700" u="none" cap="none" strike="noStrike">
                  <a:solidFill>
                    <a:srgbClr val="FFFFFF"/>
                  </a:solidFill>
                  <a:latin typeface="Montserrat"/>
                  <a:ea typeface="Montserrat"/>
                  <a:cs typeface="Montserrat"/>
                  <a:sym typeface="Montserrat"/>
                </a:rPr>
                <a:t>6</a:t>
              </a:r>
              <a:endParaRPr sz="600"/>
            </a:p>
          </p:txBody>
        </p:sp>
        <p:sp>
          <p:nvSpPr>
            <p:cNvPr id="881" name="Google Shape;881;p51"/>
            <p:cNvSpPr txBox="1"/>
            <p:nvPr/>
          </p:nvSpPr>
          <p:spPr>
            <a:xfrm>
              <a:off x="5300547" y="4507413"/>
              <a:ext cx="55200" cy="107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700" u="none" cap="none" strike="noStrike">
                  <a:solidFill>
                    <a:srgbClr val="FFFFFF"/>
                  </a:solidFill>
                  <a:latin typeface="Montserrat"/>
                  <a:ea typeface="Montserrat"/>
                  <a:cs typeface="Montserrat"/>
                  <a:sym typeface="Montserrat"/>
                </a:rPr>
                <a:t>7</a:t>
              </a:r>
              <a:endParaRPr sz="600"/>
            </a:p>
          </p:txBody>
        </p:sp>
        <p:sp>
          <p:nvSpPr>
            <p:cNvPr id="882" name="Google Shape;882;p51"/>
            <p:cNvSpPr txBox="1"/>
            <p:nvPr/>
          </p:nvSpPr>
          <p:spPr>
            <a:xfrm>
              <a:off x="5512987" y="4507413"/>
              <a:ext cx="59700" cy="107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700" u="none" cap="none" strike="noStrike">
                  <a:solidFill>
                    <a:srgbClr val="FFFFFF"/>
                  </a:solidFill>
                  <a:latin typeface="Montserrat"/>
                  <a:ea typeface="Montserrat"/>
                  <a:cs typeface="Montserrat"/>
                  <a:sym typeface="Montserrat"/>
                </a:rPr>
                <a:t>8</a:t>
              </a:r>
              <a:endParaRPr sz="600"/>
            </a:p>
          </p:txBody>
        </p:sp>
        <p:sp>
          <p:nvSpPr>
            <p:cNvPr id="883" name="Google Shape;883;p51"/>
            <p:cNvSpPr txBox="1"/>
            <p:nvPr/>
          </p:nvSpPr>
          <p:spPr>
            <a:xfrm>
              <a:off x="5738055" y="4507413"/>
              <a:ext cx="57000" cy="107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700" u="none" cap="none" strike="noStrike">
                  <a:solidFill>
                    <a:srgbClr val="FFFFFF"/>
                  </a:solidFill>
                  <a:latin typeface="Montserrat"/>
                  <a:ea typeface="Montserrat"/>
                  <a:cs typeface="Montserrat"/>
                  <a:sym typeface="Montserrat"/>
                </a:rPr>
                <a:t>9</a:t>
              </a:r>
              <a:endParaRPr sz="600"/>
            </a:p>
          </p:txBody>
        </p:sp>
        <p:sp>
          <p:nvSpPr>
            <p:cNvPr id="884" name="Google Shape;884;p51"/>
            <p:cNvSpPr txBox="1"/>
            <p:nvPr/>
          </p:nvSpPr>
          <p:spPr>
            <a:xfrm>
              <a:off x="5945853" y="4507413"/>
              <a:ext cx="95700" cy="107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700" u="none" cap="none" strike="noStrike">
                  <a:solidFill>
                    <a:srgbClr val="FFFFFF"/>
                  </a:solidFill>
                  <a:latin typeface="Montserrat"/>
                  <a:ea typeface="Montserrat"/>
                  <a:cs typeface="Montserrat"/>
                  <a:sym typeface="Montserrat"/>
                </a:rPr>
                <a:t>10</a:t>
              </a:r>
              <a:endParaRPr sz="600"/>
            </a:p>
          </p:txBody>
        </p:sp>
        <p:sp>
          <p:nvSpPr>
            <p:cNvPr id="885" name="Google Shape;885;p51"/>
            <p:cNvSpPr txBox="1"/>
            <p:nvPr/>
          </p:nvSpPr>
          <p:spPr>
            <a:xfrm>
              <a:off x="6174277" y="4507413"/>
              <a:ext cx="67500" cy="107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700" u="none" cap="none" strike="noStrike">
                  <a:solidFill>
                    <a:srgbClr val="FFFFFF"/>
                  </a:solidFill>
                  <a:latin typeface="Montserrat"/>
                  <a:ea typeface="Montserrat"/>
                  <a:cs typeface="Montserrat"/>
                  <a:sym typeface="Montserrat"/>
                </a:rPr>
                <a:t>11</a:t>
              </a:r>
              <a:endParaRPr sz="600"/>
            </a:p>
          </p:txBody>
        </p:sp>
        <p:sp>
          <p:nvSpPr>
            <p:cNvPr id="886" name="Google Shape;886;p51"/>
            <p:cNvSpPr txBox="1"/>
            <p:nvPr/>
          </p:nvSpPr>
          <p:spPr>
            <a:xfrm>
              <a:off x="6384030" y="4507413"/>
              <a:ext cx="86700" cy="107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700" u="none" cap="none" strike="noStrike">
                  <a:solidFill>
                    <a:srgbClr val="FFFFFF"/>
                  </a:solidFill>
                  <a:latin typeface="Montserrat"/>
                  <a:ea typeface="Montserrat"/>
                  <a:cs typeface="Montserrat"/>
                  <a:sym typeface="Montserrat"/>
                </a:rPr>
                <a:t>12</a:t>
              </a:r>
              <a:endParaRPr sz="600"/>
            </a:p>
          </p:txBody>
        </p:sp>
        <p:sp>
          <p:nvSpPr>
            <p:cNvPr id="887" name="Google Shape;887;p51"/>
            <p:cNvSpPr txBox="1"/>
            <p:nvPr/>
          </p:nvSpPr>
          <p:spPr>
            <a:xfrm>
              <a:off x="6603453" y="4507413"/>
              <a:ext cx="86400" cy="107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700" u="none" cap="none" strike="noStrike">
                  <a:solidFill>
                    <a:srgbClr val="FFFFFF"/>
                  </a:solidFill>
                  <a:latin typeface="Montserrat"/>
                  <a:ea typeface="Montserrat"/>
                  <a:cs typeface="Montserrat"/>
                  <a:sym typeface="Montserrat"/>
                </a:rPr>
                <a:t>13</a:t>
              </a:r>
              <a:endParaRPr sz="600"/>
            </a:p>
          </p:txBody>
        </p:sp>
        <p:sp>
          <p:nvSpPr>
            <p:cNvPr id="888" name="Google Shape;888;p51"/>
            <p:cNvSpPr txBox="1"/>
            <p:nvPr/>
          </p:nvSpPr>
          <p:spPr>
            <a:xfrm>
              <a:off x="6818179" y="4507413"/>
              <a:ext cx="95400" cy="107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700" u="none" cap="none" strike="noStrike">
                  <a:solidFill>
                    <a:srgbClr val="FFFFFF"/>
                  </a:solidFill>
                  <a:latin typeface="Montserrat"/>
                  <a:ea typeface="Montserrat"/>
                  <a:cs typeface="Montserrat"/>
                  <a:sym typeface="Montserrat"/>
                </a:rPr>
                <a:t>14</a:t>
              </a:r>
              <a:endParaRPr sz="600"/>
            </a:p>
          </p:txBody>
        </p:sp>
        <p:sp>
          <p:nvSpPr>
            <p:cNvPr id="889" name="Google Shape;889;p51"/>
            <p:cNvSpPr txBox="1"/>
            <p:nvPr/>
          </p:nvSpPr>
          <p:spPr>
            <a:xfrm>
              <a:off x="7041766" y="4507413"/>
              <a:ext cx="86700" cy="107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700" u="none" cap="none" strike="noStrike">
                  <a:solidFill>
                    <a:srgbClr val="FFFFFF"/>
                  </a:solidFill>
                  <a:latin typeface="Montserrat"/>
                  <a:ea typeface="Montserrat"/>
                  <a:cs typeface="Montserrat"/>
                  <a:sym typeface="Montserrat"/>
                </a:rPr>
                <a:t>15</a:t>
              </a:r>
              <a:endParaRPr sz="600"/>
            </a:p>
          </p:txBody>
        </p:sp>
        <p:sp>
          <p:nvSpPr>
            <p:cNvPr id="890" name="Google Shape;890;p51"/>
            <p:cNvSpPr txBox="1"/>
            <p:nvPr/>
          </p:nvSpPr>
          <p:spPr>
            <a:xfrm>
              <a:off x="7259042" y="4507413"/>
              <a:ext cx="90600" cy="107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700" u="none" cap="none" strike="noStrike">
                  <a:solidFill>
                    <a:srgbClr val="FFFFFF"/>
                  </a:solidFill>
                  <a:latin typeface="Montserrat"/>
                  <a:ea typeface="Montserrat"/>
                  <a:cs typeface="Montserrat"/>
                  <a:sym typeface="Montserrat"/>
                </a:rPr>
                <a:t>16</a:t>
              </a:r>
              <a:endParaRPr sz="600"/>
            </a:p>
          </p:txBody>
        </p:sp>
        <p:sp>
          <p:nvSpPr>
            <p:cNvPr id="891" name="Google Shape;891;p51"/>
            <p:cNvSpPr txBox="1"/>
            <p:nvPr/>
          </p:nvSpPr>
          <p:spPr>
            <a:xfrm>
              <a:off x="7474632" y="4507413"/>
              <a:ext cx="88800" cy="107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700" u="none" cap="none" strike="noStrike">
                  <a:solidFill>
                    <a:srgbClr val="FFFFFF"/>
                  </a:solidFill>
                  <a:latin typeface="Montserrat"/>
                  <a:ea typeface="Montserrat"/>
                  <a:cs typeface="Montserrat"/>
                  <a:sym typeface="Montserrat"/>
                </a:rPr>
                <a:t>17</a:t>
              </a:r>
              <a:endParaRPr sz="600"/>
            </a:p>
          </p:txBody>
        </p:sp>
        <p:sp>
          <p:nvSpPr>
            <p:cNvPr id="892" name="Google Shape;892;p51"/>
            <p:cNvSpPr txBox="1"/>
            <p:nvPr/>
          </p:nvSpPr>
          <p:spPr>
            <a:xfrm>
              <a:off x="7700707" y="4507413"/>
              <a:ext cx="93300" cy="107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700" u="none" cap="none" strike="noStrike">
                  <a:solidFill>
                    <a:srgbClr val="FFFFFF"/>
                  </a:solidFill>
                  <a:latin typeface="Montserrat"/>
                  <a:ea typeface="Montserrat"/>
                  <a:cs typeface="Montserrat"/>
                  <a:sym typeface="Montserrat"/>
                </a:rPr>
                <a:t>18</a:t>
              </a:r>
              <a:endParaRPr sz="600"/>
            </a:p>
          </p:txBody>
        </p:sp>
        <p:sp>
          <p:nvSpPr>
            <p:cNvPr id="893" name="Google Shape;893;p51"/>
            <p:cNvSpPr txBox="1"/>
            <p:nvPr/>
          </p:nvSpPr>
          <p:spPr>
            <a:xfrm>
              <a:off x="7921273" y="4507413"/>
              <a:ext cx="90600" cy="107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700" u="none" cap="none" strike="noStrike">
                  <a:solidFill>
                    <a:srgbClr val="FFFFFF"/>
                  </a:solidFill>
                  <a:latin typeface="Montserrat"/>
                  <a:ea typeface="Montserrat"/>
                  <a:cs typeface="Montserrat"/>
                  <a:sym typeface="Montserrat"/>
                </a:rPr>
                <a:t>19</a:t>
              </a:r>
              <a:endParaRPr sz="600"/>
            </a:p>
          </p:txBody>
        </p:sp>
        <p:sp>
          <p:nvSpPr>
            <p:cNvPr id="894" name="Google Shape;894;p51"/>
            <p:cNvSpPr txBox="1"/>
            <p:nvPr/>
          </p:nvSpPr>
          <p:spPr>
            <a:xfrm>
              <a:off x="8133118" y="4507413"/>
              <a:ext cx="114900" cy="107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700" u="none" cap="none" strike="noStrike">
                  <a:solidFill>
                    <a:srgbClr val="FFFFFF"/>
                  </a:solidFill>
                  <a:latin typeface="Montserrat"/>
                  <a:ea typeface="Montserrat"/>
                  <a:cs typeface="Montserrat"/>
                  <a:sym typeface="Montserrat"/>
                </a:rPr>
                <a:t>20</a:t>
              </a:r>
              <a:endParaRPr sz="600"/>
            </a:p>
          </p:txBody>
        </p:sp>
      </p:grpSp>
      <p:sp>
        <p:nvSpPr>
          <p:cNvPr id="895" name="Google Shape;895;p51"/>
          <p:cNvSpPr txBox="1"/>
          <p:nvPr/>
        </p:nvSpPr>
        <p:spPr>
          <a:xfrm>
            <a:off x="669200" y="4752850"/>
            <a:ext cx="3123900" cy="323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SOLARGROUP is an innovative service for micro-investors.</a:t>
            </a:r>
            <a:endParaRPr sz="7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This video was created using AI</a:t>
            </a:r>
            <a:endParaRPr sz="700">
              <a:solidFill>
                <a:schemeClr val="lt1"/>
              </a:solidFill>
              <a:latin typeface="Montserrat"/>
              <a:ea typeface="Montserrat"/>
              <a:cs typeface="Montserrat"/>
              <a:sym typeface="Montserrat"/>
            </a:endParaRPr>
          </a:p>
          <a:p>
            <a:pPr indent="0" lvl="0" marL="0" marR="0" rtl="0" algn="l">
              <a:lnSpc>
                <a:spcPct val="117909"/>
              </a:lnSpc>
              <a:spcBef>
                <a:spcPts val="0"/>
              </a:spcBef>
              <a:spcAft>
                <a:spcPts val="0"/>
              </a:spcAft>
              <a:buNone/>
            </a:pPr>
            <a:r>
              <a:t/>
            </a:r>
            <a:endParaRPr sz="700">
              <a:solidFill>
                <a:srgbClr val="FFFFFF"/>
              </a:solidFill>
              <a:latin typeface="Montserrat"/>
              <a:ea typeface="Montserrat"/>
              <a:cs typeface="Montserrat"/>
              <a:sym typeface="Montserrat"/>
            </a:endParaRPr>
          </a:p>
        </p:txBody>
      </p:sp>
    </p:spTree>
  </p:cSld>
  <p:clrMapOvr>
    <a:masterClrMapping/>
  </p:clrMapOvr>
  <p:transition spd="med">
    <p:push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839"/>
                                        </p:tgtEl>
                                        <p:attrNameLst>
                                          <p:attrName>style.visibility</p:attrName>
                                        </p:attrNameLst>
                                      </p:cBhvr>
                                      <p:to>
                                        <p:strVal val="visible"/>
                                      </p:to>
                                    </p:set>
                                    <p:anim calcmode="lin" valueType="num">
                                      <p:cBhvr additive="base">
                                        <p:cTn dur="400"/>
                                        <p:tgtEl>
                                          <p:spTgt spid="839"/>
                                        </p:tgtEl>
                                        <p:attrNameLst>
                                          <p:attrName>ppt_x</p:attrName>
                                        </p:attrNameLst>
                                      </p:cBhvr>
                                      <p:tavLst>
                                        <p:tav fmla="" tm="0">
                                          <p:val>
                                            <p:strVal val="#ppt_x-1"/>
                                          </p:val>
                                        </p:tav>
                                        <p:tav fmla="" tm="100000">
                                          <p:val>
                                            <p:strVal val="#ppt_x"/>
                                          </p:val>
                                        </p:tav>
                                      </p:tavLst>
                                    </p:anim>
                                  </p:childTnLst>
                                </p:cTn>
                              </p:par>
                            </p:childTnLst>
                          </p:cTn>
                        </p:par>
                        <p:par>
                          <p:cTn fill="hold">
                            <p:stCondLst>
                              <p:cond delay="400"/>
                            </p:stCondLst>
                            <p:childTnLst>
                              <p:par>
                                <p:cTn fill="hold" nodeType="afterEffect" presetClass="entr" presetID="2" presetSubtype="8">
                                  <p:stCondLst>
                                    <p:cond delay="0"/>
                                  </p:stCondLst>
                                  <p:childTnLst>
                                    <p:set>
                                      <p:cBhvr>
                                        <p:cTn dur="1" fill="hold">
                                          <p:stCondLst>
                                            <p:cond delay="0"/>
                                          </p:stCondLst>
                                        </p:cTn>
                                        <p:tgtEl>
                                          <p:spTgt spid="840"/>
                                        </p:tgtEl>
                                        <p:attrNameLst>
                                          <p:attrName>style.visibility</p:attrName>
                                        </p:attrNameLst>
                                      </p:cBhvr>
                                      <p:to>
                                        <p:strVal val="visible"/>
                                      </p:to>
                                    </p:set>
                                    <p:anim calcmode="lin" valueType="num">
                                      <p:cBhvr additive="base">
                                        <p:cTn dur="300"/>
                                        <p:tgtEl>
                                          <p:spTgt spid="840"/>
                                        </p:tgtEl>
                                        <p:attrNameLst>
                                          <p:attrName>ppt_x</p:attrName>
                                        </p:attrNameLst>
                                      </p:cBhvr>
                                      <p:tavLst>
                                        <p:tav fmla="" tm="0">
                                          <p:val>
                                            <p:strVal val="#ppt_x-1"/>
                                          </p:val>
                                        </p:tav>
                                        <p:tav fmla="" tm="100000">
                                          <p:val>
                                            <p:strVal val="#ppt_x"/>
                                          </p:val>
                                        </p:tav>
                                      </p:tavLst>
                                    </p:anim>
                                  </p:childTnLst>
                                </p:cTn>
                              </p:par>
                            </p:childTnLst>
                          </p:cTn>
                        </p:par>
                        <p:par>
                          <p:cTn fill="hold">
                            <p:stCondLst>
                              <p:cond delay="700"/>
                            </p:stCondLst>
                            <p:childTnLst>
                              <p:par>
                                <p:cTn fill="hold" nodeType="afterEffect" presetClass="entr" presetID="10" presetSubtype="0">
                                  <p:stCondLst>
                                    <p:cond delay="0"/>
                                  </p:stCondLst>
                                  <p:childTnLst>
                                    <p:set>
                                      <p:cBhvr>
                                        <p:cTn dur="1" fill="hold">
                                          <p:stCondLst>
                                            <p:cond delay="0"/>
                                          </p:stCondLst>
                                        </p:cTn>
                                        <p:tgtEl>
                                          <p:spTgt spid="849"/>
                                        </p:tgtEl>
                                        <p:attrNameLst>
                                          <p:attrName>style.visibility</p:attrName>
                                        </p:attrNameLst>
                                      </p:cBhvr>
                                      <p:to>
                                        <p:strVal val="visible"/>
                                      </p:to>
                                    </p:set>
                                    <p:animEffect filter="fade" transition="in">
                                      <p:cBhvr>
                                        <p:cTn dur="400"/>
                                        <p:tgtEl>
                                          <p:spTgt spid="849"/>
                                        </p:tgtEl>
                                      </p:cBhvr>
                                    </p:animEffect>
                                  </p:childTnLst>
                                </p:cTn>
                              </p:par>
                            </p:childTnLst>
                          </p:cTn>
                        </p:par>
                        <p:par>
                          <p:cTn fill="hold">
                            <p:stCondLst>
                              <p:cond delay="1100"/>
                            </p:stCondLst>
                            <p:childTnLst>
                              <p:par>
                                <p:cTn fill="hold" nodeType="afterEffect" presetClass="entr" presetID="2" presetSubtype="8">
                                  <p:stCondLst>
                                    <p:cond delay="0"/>
                                  </p:stCondLst>
                                  <p:childTnLst>
                                    <p:set>
                                      <p:cBhvr>
                                        <p:cTn dur="1" fill="hold">
                                          <p:stCondLst>
                                            <p:cond delay="0"/>
                                          </p:stCondLst>
                                        </p:cTn>
                                        <p:tgtEl>
                                          <p:spTgt spid="895"/>
                                        </p:tgtEl>
                                        <p:attrNameLst>
                                          <p:attrName>style.visibility</p:attrName>
                                        </p:attrNameLst>
                                      </p:cBhvr>
                                      <p:to>
                                        <p:strVal val="visible"/>
                                      </p:to>
                                    </p:set>
                                    <p:anim calcmode="lin" valueType="num">
                                      <p:cBhvr additive="base">
                                        <p:cTn dur="400"/>
                                        <p:tgtEl>
                                          <p:spTgt spid="89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1216"/>
        </a:solidFill>
      </p:bgPr>
    </p:bg>
    <p:spTree>
      <p:nvGrpSpPr>
        <p:cNvPr id="899" name="Shape 899"/>
        <p:cNvGrpSpPr/>
        <p:nvPr/>
      </p:nvGrpSpPr>
      <p:grpSpPr>
        <a:xfrm>
          <a:off x="0" y="0"/>
          <a:ext cx="0" cy="0"/>
          <a:chOff x="0" y="0"/>
          <a:chExt cx="0" cy="0"/>
        </a:xfrm>
      </p:grpSpPr>
      <p:sp>
        <p:nvSpPr>
          <p:cNvPr id="900" name="Google Shape;900;p52"/>
          <p:cNvSpPr/>
          <p:nvPr/>
        </p:nvSpPr>
        <p:spPr>
          <a:xfrm>
            <a:off x="0" y="0"/>
            <a:ext cx="9142856" cy="5141501"/>
          </a:xfrm>
          <a:custGeom>
            <a:rect b="b" l="l" r="r" t="t"/>
            <a:pathLst>
              <a:path extrusionOk="0" h="12026903" w="21386797">
                <a:moveTo>
                  <a:pt x="0" y="0"/>
                </a:moveTo>
                <a:lnTo>
                  <a:pt x="21386797" y="0"/>
                </a:lnTo>
                <a:lnTo>
                  <a:pt x="21386797" y="12026903"/>
                </a:lnTo>
                <a:lnTo>
                  <a:pt x="0" y="12026903"/>
                </a:lnTo>
                <a:lnTo>
                  <a:pt x="0" y="0"/>
                </a:lnTo>
                <a:close/>
              </a:path>
            </a:pathLst>
          </a:custGeom>
          <a:blipFill rotWithShape="1">
            <a:blip r:embed="rId3">
              <a:alphaModFix/>
            </a:blip>
            <a:stretch>
              <a:fillRect b="-843" l="-49" r="-779" t="0"/>
            </a:stretch>
          </a:blipFill>
          <a:ln>
            <a:noFill/>
          </a:ln>
        </p:spPr>
      </p:sp>
      <p:sp>
        <p:nvSpPr>
          <p:cNvPr id="901" name="Google Shape;901;p52"/>
          <p:cNvSpPr/>
          <p:nvPr/>
        </p:nvSpPr>
        <p:spPr>
          <a:xfrm>
            <a:off x="3045510" y="283228"/>
            <a:ext cx="5652561" cy="4860269"/>
          </a:xfrm>
          <a:custGeom>
            <a:rect b="b" l="l" r="r" t="t"/>
            <a:pathLst>
              <a:path extrusionOk="0" h="11364630" w="14649555">
                <a:moveTo>
                  <a:pt x="0" y="0"/>
                </a:moveTo>
                <a:lnTo>
                  <a:pt x="14649555" y="0"/>
                </a:lnTo>
                <a:lnTo>
                  <a:pt x="14649555" y="11364630"/>
                </a:lnTo>
                <a:lnTo>
                  <a:pt x="0" y="11364630"/>
                </a:lnTo>
                <a:lnTo>
                  <a:pt x="0" y="0"/>
                </a:lnTo>
                <a:close/>
              </a:path>
            </a:pathLst>
          </a:custGeom>
          <a:blipFill rotWithShape="1">
            <a:blip r:embed="rId4">
              <a:alphaModFix/>
            </a:blip>
            <a:stretch>
              <a:fillRect b="-5826" l="0" r="-1514" t="0"/>
            </a:stretch>
          </a:blipFill>
          <a:ln>
            <a:noFill/>
          </a:ln>
        </p:spPr>
      </p:sp>
      <p:sp>
        <p:nvSpPr>
          <p:cNvPr id="902" name="Google Shape;902;p52"/>
          <p:cNvSpPr/>
          <p:nvPr/>
        </p:nvSpPr>
        <p:spPr>
          <a:xfrm>
            <a:off x="5921991" y="1473287"/>
            <a:ext cx="3200594" cy="3666784"/>
          </a:xfrm>
          <a:custGeom>
            <a:rect b="b" l="l" r="r" t="t"/>
            <a:pathLst>
              <a:path extrusionOk="0" h="8577272" w="8313230">
                <a:moveTo>
                  <a:pt x="0" y="0"/>
                </a:moveTo>
                <a:lnTo>
                  <a:pt x="8313230" y="0"/>
                </a:lnTo>
                <a:lnTo>
                  <a:pt x="8313230" y="8577272"/>
                </a:lnTo>
                <a:lnTo>
                  <a:pt x="0" y="8577272"/>
                </a:lnTo>
                <a:lnTo>
                  <a:pt x="0" y="0"/>
                </a:lnTo>
                <a:close/>
              </a:path>
            </a:pathLst>
          </a:custGeom>
          <a:blipFill rotWithShape="1">
            <a:blip r:embed="rId5">
              <a:alphaModFix amt="52000"/>
            </a:blip>
            <a:stretch>
              <a:fillRect b="-50295" l="0" r="-66057" t="-11681"/>
            </a:stretch>
          </a:blipFill>
          <a:ln>
            <a:noFill/>
          </a:ln>
        </p:spPr>
      </p:sp>
      <p:sp>
        <p:nvSpPr>
          <p:cNvPr id="903" name="Google Shape;903;p52"/>
          <p:cNvSpPr/>
          <p:nvPr/>
        </p:nvSpPr>
        <p:spPr>
          <a:xfrm>
            <a:off x="669200" y="2172500"/>
            <a:ext cx="2408301" cy="2371120"/>
          </a:xfrm>
          <a:custGeom>
            <a:rect b="b" l="l" r="r" t="t"/>
            <a:pathLst>
              <a:path extrusionOk="0" h="4965697" w="4914900">
                <a:moveTo>
                  <a:pt x="0" y="0"/>
                </a:moveTo>
                <a:lnTo>
                  <a:pt x="4914900" y="0"/>
                </a:lnTo>
                <a:lnTo>
                  <a:pt x="4914900" y="4965697"/>
                </a:lnTo>
                <a:lnTo>
                  <a:pt x="0" y="4965697"/>
                </a:lnTo>
                <a:lnTo>
                  <a:pt x="0" y="0"/>
                </a:lnTo>
                <a:close/>
              </a:path>
            </a:pathLst>
          </a:custGeom>
          <a:blipFill rotWithShape="1">
            <a:blip r:embed="rId6">
              <a:alphaModFix/>
            </a:blip>
            <a:stretch>
              <a:fillRect b="0" l="0" r="-1032" t="0"/>
            </a:stretch>
          </a:blipFill>
          <a:ln>
            <a:noFill/>
          </a:ln>
        </p:spPr>
      </p:sp>
      <p:sp>
        <p:nvSpPr>
          <p:cNvPr id="904" name="Google Shape;904;p52"/>
          <p:cNvSpPr txBox="1"/>
          <p:nvPr/>
        </p:nvSpPr>
        <p:spPr>
          <a:xfrm>
            <a:off x="669200" y="383475"/>
            <a:ext cx="4445100" cy="954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3100">
                <a:solidFill>
                  <a:srgbClr val="FFFFFF"/>
                </a:solidFill>
                <a:latin typeface="Montserrat"/>
                <a:ea typeface="Montserrat"/>
                <a:cs typeface="Montserrat"/>
                <a:sym typeface="Montserrat"/>
              </a:rPr>
              <a:t>FIND OUT MORE ABOUT THE PROJECT</a:t>
            </a:r>
            <a:endParaRPr sz="600"/>
          </a:p>
        </p:txBody>
      </p:sp>
      <p:grpSp>
        <p:nvGrpSpPr>
          <p:cNvPr id="905" name="Google Shape;905;p52"/>
          <p:cNvGrpSpPr/>
          <p:nvPr/>
        </p:nvGrpSpPr>
        <p:grpSpPr>
          <a:xfrm>
            <a:off x="3974874" y="3824275"/>
            <a:ext cx="1900007" cy="890757"/>
            <a:chOff x="3974874" y="3824275"/>
            <a:chExt cx="1900007" cy="890757"/>
          </a:xfrm>
        </p:grpSpPr>
        <p:sp>
          <p:nvSpPr>
            <p:cNvPr id="906" name="Google Shape;906;p52"/>
            <p:cNvSpPr/>
            <p:nvPr/>
          </p:nvSpPr>
          <p:spPr>
            <a:xfrm>
              <a:off x="5683768" y="4167188"/>
              <a:ext cx="191113" cy="211823"/>
            </a:xfrm>
            <a:custGeom>
              <a:rect b="b" l="l" r="r" t="t"/>
              <a:pathLst>
                <a:path extrusionOk="0" h="495300" w="495300">
                  <a:moveTo>
                    <a:pt x="0" y="0"/>
                  </a:moveTo>
                  <a:lnTo>
                    <a:pt x="495300" y="0"/>
                  </a:lnTo>
                  <a:lnTo>
                    <a:pt x="495300" y="495300"/>
                  </a:lnTo>
                  <a:lnTo>
                    <a:pt x="0" y="495300"/>
                  </a:lnTo>
                  <a:lnTo>
                    <a:pt x="0" y="0"/>
                  </a:lnTo>
                  <a:close/>
                </a:path>
              </a:pathLst>
            </a:custGeom>
            <a:blipFill rotWithShape="1">
              <a:blip r:embed="rId7">
                <a:alphaModFix/>
              </a:blip>
              <a:stretch>
                <a:fillRect b="0" l="0" r="0" t="0"/>
              </a:stretch>
            </a:blipFill>
            <a:ln>
              <a:noFill/>
            </a:ln>
          </p:spPr>
        </p:sp>
        <p:sp>
          <p:nvSpPr>
            <p:cNvPr id="907" name="Google Shape;907;p52"/>
            <p:cNvSpPr/>
            <p:nvPr/>
          </p:nvSpPr>
          <p:spPr>
            <a:xfrm>
              <a:off x="5704673" y="4190355"/>
              <a:ext cx="147230" cy="163185"/>
            </a:xfrm>
            <a:custGeom>
              <a:rect b="b" l="l" r="r" t="t"/>
              <a:pathLst>
                <a:path extrusionOk="0" h="381571" w="381572">
                  <a:moveTo>
                    <a:pt x="0" y="0"/>
                  </a:moveTo>
                  <a:lnTo>
                    <a:pt x="381571" y="0"/>
                  </a:lnTo>
                  <a:lnTo>
                    <a:pt x="381571" y="381571"/>
                  </a:lnTo>
                  <a:lnTo>
                    <a:pt x="0" y="381571"/>
                  </a:lnTo>
                  <a:lnTo>
                    <a:pt x="0" y="0"/>
                  </a:lnTo>
                  <a:close/>
                </a:path>
              </a:pathLst>
            </a:custGeom>
            <a:blipFill rotWithShape="1">
              <a:blip r:embed="rId8">
                <a:alphaModFix/>
              </a:blip>
              <a:stretch>
                <a:fillRect b="0" l="0" r="0" t="0"/>
              </a:stretch>
            </a:blipFill>
            <a:ln>
              <a:noFill/>
            </a:ln>
          </p:spPr>
        </p:sp>
        <p:sp>
          <p:nvSpPr>
            <p:cNvPr id="908" name="Google Shape;908;p52"/>
            <p:cNvSpPr/>
            <p:nvPr/>
          </p:nvSpPr>
          <p:spPr>
            <a:xfrm>
              <a:off x="4102536" y="3824287"/>
              <a:ext cx="1440695" cy="890745"/>
            </a:xfrm>
            <a:custGeom>
              <a:rect b="b" l="l" r="r" t="t"/>
              <a:pathLst>
                <a:path extrusionOk="0" h="2082803" w="3733800">
                  <a:moveTo>
                    <a:pt x="0" y="0"/>
                  </a:moveTo>
                  <a:lnTo>
                    <a:pt x="3733800" y="0"/>
                  </a:lnTo>
                  <a:lnTo>
                    <a:pt x="3733800" y="2082804"/>
                  </a:lnTo>
                  <a:lnTo>
                    <a:pt x="0" y="2082804"/>
                  </a:lnTo>
                  <a:lnTo>
                    <a:pt x="0" y="0"/>
                  </a:lnTo>
                  <a:close/>
                </a:path>
              </a:pathLst>
            </a:custGeom>
            <a:blipFill rotWithShape="1">
              <a:blip r:embed="rId9">
                <a:alphaModFix/>
              </a:blip>
              <a:stretch>
                <a:fillRect b="0" l="0" r="0" t="0"/>
              </a:stretch>
            </a:blipFill>
            <a:ln>
              <a:noFill/>
            </a:ln>
          </p:spPr>
        </p:sp>
        <p:sp>
          <p:nvSpPr>
            <p:cNvPr id="909" name="Google Shape;909;p52"/>
            <p:cNvSpPr/>
            <p:nvPr/>
          </p:nvSpPr>
          <p:spPr>
            <a:xfrm>
              <a:off x="3974874" y="3824275"/>
              <a:ext cx="1547336" cy="890398"/>
            </a:xfrm>
            <a:custGeom>
              <a:rect b="b" l="l" r="r" t="t"/>
              <a:pathLst>
                <a:path extrusionOk="0" h="2082803" w="3619500">
                  <a:moveTo>
                    <a:pt x="0" y="0"/>
                  </a:moveTo>
                  <a:lnTo>
                    <a:pt x="3619500" y="0"/>
                  </a:lnTo>
                  <a:lnTo>
                    <a:pt x="3619500" y="2082804"/>
                  </a:lnTo>
                  <a:lnTo>
                    <a:pt x="0" y="2082804"/>
                  </a:lnTo>
                  <a:lnTo>
                    <a:pt x="0" y="0"/>
                  </a:lnTo>
                  <a:close/>
                </a:path>
              </a:pathLst>
            </a:custGeom>
            <a:blipFill rotWithShape="1">
              <a:blip r:embed="rId10">
                <a:alphaModFix/>
              </a:blip>
              <a:stretch>
                <a:fillRect b="0" l="0" r="0" t="0"/>
              </a:stretch>
            </a:blipFill>
            <a:ln>
              <a:noFill/>
            </a:ln>
          </p:spPr>
        </p:sp>
        <p:sp>
          <p:nvSpPr>
            <p:cNvPr id="910" name="Google Shape;910;p52"/>
            <p:cNvSpPr/>
            <p:nvPr/>
          </p:nvSpPr>
          <p:spPr>
            <a:xfrm>
              <a:off x="4153856" y="3929938"/>
              <a:ext cx="128594" cy="142789"/>
            </a:xfrm>
            <a:custGeom>
              <a:rect b="b" l="l" r="r" t="t"/>
              <a:pathLst>
                <a:path extrusionOk="0" h="334010" w="334010">
                  <a:moveTo>
                    <a:pt x="0" y="0"/>
                  </a:moveTo>
                  <a:lnTo>
                    <a:pt x="334010" y="0"/>
                  </a:lnTo>
                  <a:lnTo>
                    <a:pt x="334010" y="334010"/>
                  </a:lnTo>
                  <a:lnTo>
                    <a:pt x="0" y="334010"/>
                  </a:lnTo>
                  <a:close/>
                </a:path>
              </a:pathLst>
            </a:custGeom>
            <a:solidFill>
              <a:srgbClr val="FFFFFF"/>
            </a:solidFill>
            <a:ln>
              <a:noFill/>
            </a:ln>
          </p:spPr>
        </p:sp>
        <p:sp>
          <p:nvSpPr>
            <p:cNvPr id="911" name="Google Shape;911;p52"/>
            <p:cNvSpPr/>
            <p:nvPr/>
          </p:nvSpPr>
          <p:spPr>
            <a:xfrm>
              <a:off x="5537677" y="4267201"/>
              <a:ext cx="225414" cy="10864"/>
            </a:xfrm>
            <a:custGeom>
              <a:rect b="b" l="l" r="r" t="t"/>
              <a:pathLst>
                <a:path extrusionOk="0" h="25400" w="584200">
                  <a:moveTo>
                    <a:pt x="0" y="25400"/>
                  </a:moveTo>
                  <a:lnTo>
                    <a:pt x="584200" y="25400"/>
                  </a:lnTo>
                  <a:lnTo>
                    <a:pt x="584200" y="0"/>
                  </a:lnTo>
                  <a:lnTo>
                    <a:pt x="0" y="0"/>
                  </a:lnTo>
                  <a:lnTo>
                    <a:pt x="0" y="25400"/>
                  </a:lnTo>
                  <a:close/>
                </a:path>
              </a:pathLst>
            </a:custGeom>
            <a:solidFill>
              <a:srgbClr val="FFFFFF"/>
            </a:solidFill>
            <a:ln>
              <a:noFill/>
            </a:ln>
          </p:spPr>
        </p:sp>
        <p:sp>
          <p:nvSpPr>
            <p:cNvPr id="912" name="Google Shape;912;p52"/>
            <p:cNvSpPr txBox="1"/>
            <p:nvPr/>
          </p:nvSpPr>
          <p:spPr>
            <a:xfrm>
              <a:off x="4198384" y="3949333"/>
              <a:ext cx="39600" cy="92400"/>
            </a:xfrm>
            <a:prstGeom prst="rect">
              <a:avLst/>
            </a:prstGeom>
            <a:noFill/>
            <a:ln>
              <a:noFill/>
            </a:ln>
          </p:spPr>
          <p:txBody>
            <a:bodyPr anchorCtr="0" anchor="t" bIns="0" lIns="0" spcFirstLastPara="1" rIns="0" wrap="square" tIns="0">
              <a:spAutoFit/>
            </a:bodyPr>
            <a:lstStyle/>
            <a:p>
              <a:pPr indent="0" lvl="0" marL="0" marR="0" rtl="0" algn="l">
                <a:lnSpc>
                  <a:spcPct val="140085"/>
                </a:lnSpc>
                <a:spcBef>
                  <a:spcPts val="0"/>
                </a:spcBef>
                <a:spcAft>
                  <a:spcPts val="0"/>
                </a:spcAft>
                <a:buNone/>
              </a:pPr>
              <a:r>
                <a:rPr b="0" i="0" lang="en" sz="600" u="none" cap="none" strike="noStrike">
                  <a:solidFill>
                    <a:srgbClr val="000000"/>
                  </a:solidFill>
                  <a:latin typeface="Montserrat"/>
                  <a:ea typeface="Montserrat"/>
                  <a:cs typeface="Montserrat"/>
                  <a:sym typeface="Montserrat"/>
                </a:rPr>
                <a:t>3</a:t>
              </a:r>
              <a:endParaRPr sz="600"/>
            </a:p>
          </p:txBody>
        </p:sp>
        <p:sp>
          <p:nvSpPr>
            <p:cNvPr id="913" name="Google Shape;913;p52"/>
            <p:cNvSpPr txBox="1"/>
            <p:nvPr/>
          </p:nvSpPr>
          <p:spPr>
            <a:xfrm>
              <a:off x="4139500" y="4160525"/>
              <a:ext cx="1396500" cy="466500"/>
            </a:xfrm>
            <a:prstGeom prst="rect">
              <a:avLst/>
            </a:prstGeom>
            <a:noFill/>
            <a:ln>
              <a:noFill/>
            </a:ln>
          </p:spPr>
          <p:txBody>
            <a:bodyPr anchorCtr="0" anchor="t" bIns="0" lIns="0" spcFirstLastPara="1" rIns="0" wrap="square" tIns="0">
              <a:spAutoFit/>
            </a:bodyPr>
            <a:lstStyle/>
            <a:p>
              <a:pPr indent="0" lvl="0" marL="0" marR="0" rtl="0" algn="l">
                <a:lnSpc>
                  <a:spcPct val="118370"/>
                </a:lnSpc>
                <a:spcBef>
                  <a:spcPts val="0"/>
                </a:spcBef>
                <a:spcAft>
                  <a:spcPts val="0"/>
                </a:spcAft>
                <a:buNone/>
              </a:pPr>
              <a:r>
                <a:rPr lang="en" sz="900">
                  <a:solidFill>
                    <a:srgbClr val="FFFFFF"/>
                  </a:solidFill>
                  <a:latin typeface="Montserrat"/>
                  <a:ea typeface="Montserrat"/>
                  <a:cs typeface="Montserrat"/>
                  <a:sym typeface="Montserrat"/>
                </a:rPr>
                <a:t>Subscribe to our messengers and social media groups</a:t>
              </a:r>
              <a:endParaRPr sz="600"/>
            </a:p>
          </p:txBody>
        </p:sp>
      </p:grpSp>
      <p:grpSp>
        <p:nvGrpSpPr>
          <p:cNvPr id="914" name="Google Shape;914;p52"/>
          <p:cNvGrpSpPr/>
          <p:nvPr/>
        </p:nvGrpSpPr>
        <p:grpSpPr>
          <a:xfrm>
            <a:off x="5365804" y="533299"/>
            <a:ext cx="1763752" cy="829055"/>
            <a:chOff x="5365804" y="533299"/>
            <a:chExt cx="1763752" cy="829055"/>
          </a:xfrm>
        </p:grpSpPr>
        <p:sp>
          <p:nvSpPr>
            <p:cNvPr id="915" name="Google Shape;915;p52"/>
            <p:cNvSpPr/>
            <p:nvPr/>
          </p:nvSpPr>
          <p:spPr>
            <a:xfrm>
              <a:off x="5365804" y="542927"/>
              <a:ext cx="1367190" cy="727804"/>
            </a:xfrm>
            <a:custGeom>
              <a:rect b="b" l="l" r="r" t="t"/>
              <a:pathLst>
                <a:path extrusionOk="0" h="1701803" w="3543300">
                  <a:moveTo>
                    <a:pt x="0" y="0"/>
                  </a:moveTo>
                  <a:lnTo>
                    <a:pt x="3543300" y="0"/>
                  </a:lnTo>
                  <a:lnTo>
                    <a:pt x="3543300" y="1701803"/>
                  </a:lnTo>
                  <a:lnTo>
                    <a:pt x="0" y="1701803"/>
                  </a:lnTo>
                  <a:lnTo>
                    <a:pt x="0" y="0"/>
                  </a:lnTo>
                  <a:close/>
                </a:path>
              </a:pathLst>
            </a:custGeom>
            <a:blipFill rotWithShape="1">
              <a:blip r:embed="rId11">
                <a:alphaModFix/>
              </a:blip>
              <a:stretch>
                <a:fillRect b="0" l="0" r="0" t="0"/>
              </a:stretch>
            </a:blipFill>
            <a:ln>
              <a:noFill/>
            </a:ln>
          </p:spPr>
        </p:sp>
        <p:sp>
          <p:nvSpPr>
            <p:cNvPr id="916" name="Google Shape;916;p52"/>
            <p:cNvSpPr/>
            <p:nvPr/>
          </p:nvSpPr>
          <p:spPr>
            <a:xfrm>
              <a:off x="5402625" y="533299"/>
              <a:ext cx="1320165" cy="829055"/>
            </a:xfrm>
            <a:custGeom>
              <a:rect b="b" l="l" r="r" t="t"/>
              <a:pathLst>
                <a:path extrusionOk="0" h="1727197" w="3429000">
                  <a:moveTo>
                    <a:pt x="0" y="0"/>
                  </a:moveTo>
                  <a:lnTo>
                    <a:pt x="3429000" y="0"/>
                  </a:lnTo>
                  <a:lnTo>
                    <a:pt x="3429000" y="1727197"/>
                  </a:lnTo>
                  <a:lnTo>
                    <a:pt x="0" y="1727197"/>
                  </a:lnTo>
                  <a:lnTo>
                    <a:pt x="0" y="0"/>
                  </a:lnTo>
                  <a:close/>
                </a:path>
              </a:pathLst>
            </a:custGeom>
            <a:blipFill rotWithShape="1">
              <a:blip r:embed="rId12">
                <a:alphaModFix/>
              </a:blip>
              <a:stretch>
                <a:fillRect b="-10292" l="-6074" r="-6143" t="0"/>
              </a:stretch>
            </a:blipFill>
            <a:ln>
              <a:noFill/>
            </a:ln>
          </p:spPr>
        </p:sp>
        <p:sp>
          <p:nvSpPr>
            <p:cNvPr id="917" name="Google Shape;917;p52"/>
            <p:cNvSpPr/>
            <p:nvPr/>
          </p:nvSpPr>
          <p:spPr>
            <a:xfrm>
              <a:off x="5461563" y="566737"/>
              <a:ext cx="128594" cy="142789"/>
            </a:xfrm>
            <a:custGeom>
              <a:rect b="b" l="l" r="r" t="t"/>
              <a:pathLst>
                <a:path extrusionOk="0" h="334010" w="334010">
                  <a:moveTo>
                    <a:pt x="0" y="0"/>
                  </a:moveTo>
                  <a:lnTo>
                    <a:pt x="334010" y="0"/>
                  </a:lnTo>
                  <a:lnTo>
                    <a:pt x="334010" y="334010"/>
                  </a:lnTo>
                  <a:lnTo>
                    <a:pt x="0" y="334010"/>
                  </a:lnTo>
                  <a:close/>
                </a:path>
              </a:pathLst>
            </a:custGeom>
            <a:solidFill>
              <a:srgbClr val="FFFFFF"/>
            </a:solidFill>
            <a:ln>
              <a:noFill/>
            </a:ln>
          </p:spPr>
        </p:sp>
        <p:sp>
          <p:nvSpPr>
            <p:cNvPr id="918" name="Google Shape;918;p52"/>
            <p:cNvSpPr/>
            <p:nvPr/>
          </p:nvSpPr>
          <p:spPr>
            <a:xfrm>
              <a:off x="6726044" y="867241"/>
              <a:ext cx="308720" cy="168371"/>
            </a:xfrm>
            <a:custGeom>
              <a:rect b="b" l="l" r="r" t="t"/>
              <a:pathLst>
                <a:path extrusionOk="0" h="393697" w="800100">
                  <a:moveTo>
                    <a:pt x="0" y="0"/>
                  </a:moveTo>
                  <a:lnTo>
                    <a:pt x="800100" y="0"/>
                  </a:lnTo>
                  <a:lnTo>
                    <a:pt x="800100" y="393697"/>
                  </a:lnTo>
                  <a:lnTo>
                    <a:pt x="0" y="393697"/>
                  </a:lnTo>
                  <a:lnTo>
                    <a:pt x="0" y="0"/>
                  </a:lnTo>
                  <a:close/>
                </a:path>
              </a:pathLst>
            </a:custGeom>
            <a:blipFill rotWithShape="1">
              <a:blip r:embed="rId13">
                <a:alphaModFix/>
              </a:blip>
              <a:stretch>
                <a:fillRect b="0" l="0" r="-1584" t="0"/>
              </a:stretch>
            </a:blipFill>
            <a:ln>
              <a:noFill/>
            </a:ln>
          </p:spPr>
        </p:sp>
        <p:sp>
          <p:nvSpPr>
            <p:cNvPr id="919" name="Google Shape;919;p52"/>
            <p:cNvSpPr/>
            <p:nvPr/>
          </p:nvSpPr>
          <p:spPr>
            <a:xfrm>
              <a:off x="6938444" y="928690"/>
              <a:ext cx="191113" cy="211823"/>
            </a:xfrm>
            <a:custGeom>
              <a:rect b="b" l="l" r="r" t="t"/>
              <a:pathLst>
                <a:path extrusionOk="0" h="495300" w="495300">
                  <a:moveTo>
                    <a:pt x="0" y="0"/>
                  </a:moveTo>
                  <a:lnTo>
                    <a:pt x="495300" y="0"/>
                  </a:lnTo>
                  <a:lnTo>
                    <a:pt x="495300" y="495300"/>
                  </a:lnTo>
                  <a:lnTo>
                    <a:pt x="0" y="495300"/>
                  </a:lnTo>
                  <a:lnTo>
                    <a:pt x="0" y="0"/>
                  </a:lnTo>
                  <a:close/>
                </a:path>
              </a:pathLst>
            </a:custGeom>
            <a:blipFill rotWithShape="1">
              <a:blip r:embed="rId14">
                <a:alphaModFix/>
              </a:blip>
              <a:stretch>
                <a:fillRect b="0" l="0" r="0" t="0"/>
              </a:stretch>
            </a:blipFill>
            <a:ln>
              <a:noFill/>
            </a:ln>
          </p:spPr>
        </p:sp>
        <p:sp>
          <p:nvSpPr>
            <p:cNvPr id="920" name="Google Shape;920;p52"/>
            <p:cNvSpPr/>
            <p:nvPr/>
          </p:nvSpPr>
          <p:spPr>
            <a:xfrm>
              <a:off x="6959348" y="951860"/>
              <a:ext cx="147230" cy="163185"/>
            </a:xfrm>
            <a:custGeom>
              <a:rect b="b" l="l" r="r" t="t"/>
              <a:pathLst>
                <a:path extrusionOk="0" h="381572" w="381572">
                  <a:moveTo>
                    <a:pt x="0" y="0"/>
                  </a:moveTo>
                  <a:lnTo>
                    <a:pt x="381572" y="0"/>
                  </a:lnTo>
                  <a:lnTo>
                    <a:pt x="381572" y="381571"/>
                  </a:lnTo>
                  <a:lnTo>
                    <a:pt x="0" y="381571"/>
                  </a:lnTo>
                  <a:lnTo>
                    <a:pt x="0" y="0"/>
                  </a:lnTo>
                  <a:close/>
                </a:path>
              </a:pathLst>
            </a:custGeom>
            <a:blipFill rotWithShape="1">
              <a:blip r:embed="rId8">
                <a:alphaModFix/>
              </a:blip>
              <a:stretch>
                <a:fillRect b="0" l="0" r="0" t="0"/>
              </a:stretch>
            </a:blipFill>
            <a:ln>
              <a:noFill/>
            </a:ln>
          </p:spPr>
        </p:sp>
        <p:sp>
          <p:nvSpPr>
            <p:cNvPr id="921" name="Google Shape;921;p52"/>
            <p:cNvSpPr txBox="1"/>
            <p:nvPr/>
          </p:nvSpPr>
          <p:spPr>
            <a:xfrm>
              <a:off x="5510681" y="586140"/>
              <a:ext cx="25200" cy="92400"/>
            </a:xfrm>
            <a:prstGeom prst="rect">
              <a:avLst/>
            </a:prstGeom>
            <a:noFill/>
            <a:ln>
              <a:noFill/>
            </a:ln>
          </p:spPr>
          <p:txBody>
            <a:bodyPr anchorCtr="0" anchor="t" bIns="0" lIns="0" spcFirstLastPara="1" rIns="0" wrap="square" tIns="0">
              <a:spAutoFit/>
            </a:bodyPr>
            <a:lstStyle/>
            <a:p>
              <a:pPr indent="0" lvl="0" marL="0" marR="0" rtl="0" algn="l">
                <a:lnSpc>
                  <a:spcPct val="140085"/>
                </a:lnSpc>
                <a:spcBef>
                  <a:spcPts val="0"/>
                </a:spcBef>
                <a:spcAft>
                  <a:spcPts val="0"/>
                </a:spcAft>
                <a:buNone/>
              </a:pPr>
              <a:r>
                <a:rPr b="0" i="0" lang="en" sz="600" u="none" cap="none" strike="noStrike">
                  <a:solidFill>
                    <a:srgbClr val="000000"/>
                  </a:solidFill>
                  <a:latin typeface="Montserrat"/>
                  <a:ea typeface="Montserrat"/>
                  <a:cs typeface="Montserrat"/>
                  <a:sym typeface="Montserrat"/>
                </a:rPr>
                <a:t>1</a:t>
              </a:r>
              <a:endParaRPr sz="600"/>
            </a:p>
          </p:txBody>
        </p:sp>
        <p:sp>
          <p:nvSpPr>
            <p:cNvPr id="922" name="Google Shape;922;p52"/>
            <p:cNvSpPr txBox="1"/>
            <p:nvPr/>
          </p:nvSpPr>
          <p:spPr>
            <a:xfrm>
              <a:off x="5473225" y="764425"/>
              <a:ext cx="11934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900">
                  <a:solidFill>
                    <a:srgbClr val="FFFFFF"/>
                  </a:solidFill>
                  <a:latin typeface="Montserrat"/>
                  <a:ea typeface="Montserrat"/>
                  <a:cs typeface="Montserrat"/>
                  <a:sym typeface="Montserrat"/>
                </a:rPr>
                <a:t>Explore the information provided in the back office</a:t>
              </a:r>
              <a:endParaRPr sz="600"/>
            </a:p>
          </p:txBody>
        </p:sp>
      </p:grpSp>
      <p:sp>
        <p:nvSpPr>
          <p:cNvPr id="923" name="Google Shape;923;p52"/>
          <p:cNvSpPr txBox="1"/>
          <p:nvPr/>
        </p:nvSpPr>
        <p:spPr>
          <a:xfrm>
            <a:off x="654350" y="4752850"/>
            <a:ext cx="3029700" cy="323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SOLARGROUP is an innovative service for micro-investors.</a:t>
            </a:r>
            <a:endParaRPr sz="7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This video was created using AI</a:t>
            </a:r>
            <a:endParaRPr sz="700">
              <a:solidFill>
                <a:schemeClr val="lt1"/>
              </a:solidFill>
              <a:latin typeface="Montserrat"/>
              <a:ea typeface="Montserrat"/>
              <a:cs typeface="Montserrat"/>
              <a:sym typeface="Montserrat"/>
            </a:endParaRPr>
          </a:p>
          <a:p>
            <a:pPr indent="0" lvl="0" marL="0" marR="0" rtl="0" algn="l">
              <a:lnSpc>
                <a:spcPct val="117909"/>
              </a:lnSpc>
              <a:spcBef>
                <a:spcPts val="0"/>
              </a:spcBef>
              <a:spcAft>
                <a:spcPts val="0"/>
              </a:spcAft>
              <a:buNone/>
            </a:pPr>
            <a:r>
              <a:t/>
            </a:r>
            <a:endParaRPr sz="700">
              <a:solidFill>
                <a:srgbClr val="FFFFFF"/>
              </a:solidFill>
              <a:latin typeface="Montserrat"/>
              <a:ea typeface="Montserrat"/>
              <a:cs typeface="Montserrat"/>
              <a:sym typeface="Montserrat"/>
            </a:endParaRPr>
          </a:p>
        </p:txBody>
      </p:sp>
      <p:sp>
        <p:nvSpPr>
          <p:cNvPr id="924" name="Google Shape;924;p52"/>
          <p:cNvSpPr txBox="1"/>
          <p:nvPr/>
        </p:nvSpPr>
        <p:spPr>
          <a:xfrm>
            <a:off x="669200" y="1362200"/>
            <a:ext cx="30000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chemeClr val="lt1"/>
                </a:solidFill>
                <a:latin typeface="Montserrat"/>
                <a:ea typeface="Montserrat"/>
                <a:cs typeface="Montserrat"/>
                <a:sym typeface="Montserrat"/>
              </a:rPr>
              <a:t>Become a co-owner of an innovative business and earn a profit together with us!</a:t>
            </a:r>
            <a:endParaRPr/>
          </a:p>
        </p:txBody>
      </p:sp>
      <p:grpSp>
        <p:nvGrpSpPr>
          <p:cNvPr id="925" name="Google Shape;925;p52"/>
          <p:cNvGrpSpPr/>
          <p:nvPr/>
        </p:nvGrpSpPr>
        <p:grpSpPr>
          <a:xfrm>
            <a:off x="4294499" y="1947864"/>
            <a:ext cx="2233501" cy="890745"/>
            <a:chOff x="4294499" y="1947864"/>
            <a:chExt cx="2233501" cy="890745"/>
          </a:xfrm>
        </p:grpSpPr>
        <p:sp>
          <p:nvSpPr>
            <p:cNvPr id="926" name="Google Shape;926;p52"/>
            <p:cNvSpPr/>
            <p:nvPr/>
          </p:nvSpPr>
          <p:spPr>
            <a:xfrm>
              <a:off x="4416203" y="1947864"/>
              <a:ext cx="1146675" cy="890745"/>
            </a:xfrm>
            <a:custGeom>
              <a:rect b="b" l="l" r="r" t="t"/>
              <a:pathLst>
                <a:path extrusionOk="0" h="2082803" w="2971800">
                  <a:moveTo>
                    <a:pt x="0" y="0"/>
                  </a:moveTo>
                  <a:lnTo>
                    <a:pt x="2971800" y="0"/>
                  </a:lnTo>
                  <a:lnTo>
                    <a:pt x="2971800" y="2082803"/>
                  </a:lnTo>
                  <a:lnTo>
                    <a:pt x="0" y="2082803"/>
                  </a:lnTo>
                  <a:lnTo>
                    <a:pt x="0" y="0"/>
                  </a:lnTo>
                  <a:close/>
                </a:path>
              </a:pathLst>
            </a:custGeom>
            <a:blipFill rotWithShape="1">
              <a:blip r:embed="rId15">
                <a:alphaModFix/>
              </a:blip>
              <a:stretch>
                <a:fillRect b="0" l="0" r="0" t="0"/>
              </a:stretch>
            </a:blipFill>
            <a:ln>
              <a:noFill/>
            </a:ln>
          </p:spPr>
        </p:sp>
        <p:sp>
          <p:nvSpPr>
            <p:cNvPr id="927" name="Google Shape;927;p52"/>
            <p:cNvSpPr/>
            <p:nvPr/>
          </p:nvSpPr>
          <p:spPr>
            <a:xfrm>
              <a:off x="4523623" y="2043111"/>
              <a:ext cx="128877" cy="142844"/>
            </a:xfrm>
            <a:custGeom>
              <a:rect b="b" l="l" r="r" t="t"/>
              <a:pathLst>
                <a:path extrusionOk="0" h="334010" w="334010">
                  <a:moveTo>
                    <a:pt x="0" y="0"/>
                  </a:moveTo>
                  <a:lnTo>
                    <a:pt x="334010" y="0"/>
                  </a:lnTo>
                  <a:lnTo>
                    <a:pt x="334010" y="334010"/>
                  </a:lnTo>
                  <a:lnTo>
                    <a:pt x="0" y="334010"/>
                  </a:lnTo>
                  <a:close/>
                </a:path>
              </a:pathLst>
            </a:custGeom>
            <a:solidFill>
              <a:srgbClr val="FFFFFF"/>
            </a:solidFill>
            <a:ln>
              <a:noFill/>
            </a:ln>
          </p:spPr>
        </p:sp>
        <p:sp>
          <p:nvSpPr>
            <p:cNvPr id="928" name="Google Shape;928;p52"/>
            <p:cNvSpPr/>
            <p:nvPr/>
          </p:nvSpPr>
          <p:spPr>
            <a:xfrm>
              <a:off x="4294499" y="1947875"/>
              <a:ext cx="1243013" cy="890398"/>
            </a:xfrm>
            <a:custGeom>
              <a:rect b="b" l="l" r="r" t="t"/>
              <a:pathLst>
                <a:path extrusionOk="0" h="2082803" w="2857500">
                  <a:moveTo>
                    <a:pt x="0" y="0"/>
                  </a:moveTo>
                  <a:lnTo>
                    <a:pt x="2857500" y="0"/>
                  </a:lnTo>
                  <a:lnTo>
                    <a:pt x="2857500" y="2082803"/>
                  </a:lnTo>
                  <a:lnTo>
                    <a:pt x="0" y="2082803"/>
                  </a:lnTo>
                  <a:lnTo>
                    <a:pt x="0" y="0"/>
                  </a:lnTo>
                  <a:close/>
                </a:path>
              </a:pathLst>
            </a:custGeom>
            <a:blipFill rotWithShape="1">
              <a:blip r:embed="rId16">
                <a:alphaModFix/>
              </a:blip>
              <a:stretch>
                <a:fillRect b="0" l="0" r="0" t="0"/>
              </a:stretch>
            </a:blipFill>
            <a:ln>
              <a:noFill/>
            </a:ln>
          </p:spPr>
        </p:sp>
        <p:sp>
          <p:nvSpPr>
            <p:cNvPr id="929" name="Google Shape;929;p52"/>
            <p:cNvSpPr/>
            <p:nvPr/>
          </p:nvSpPr>
          <p:spPr>
            <a:xfrm>
              <a:off x="5557961" y="2400490"/>
              <a:ext cx="872256" cy="287863"/>
            </a:xfrm>
            <a:custGeom>
              <a:rect b="b" l="l" r="r" t="t"/>
              <a:pathLst>
                <a:path extrusionOk="0" h="673103" w="2260597">
                  <a:moveTo>
                    <a:pt x="0" y="0"/>
                  </a:moveTo>
                  <a:lnTo>
                    <a:pt x="2260597" y="0"/>
                  </a:lnTo>
                  <a:lnTo>
                    <a:pt x="2260597" y="673103"/>
                  </a:lnTo>
                  <a:lnTo>
                    <a:pt x="0" y="673103"/>
                  </a:lnTo>
                  <a:lnTo>
                    <a:pt x="0" y="0"/>
                  </a:lnTo>
                  <a:close/>
                </a:path>
              </a:pathLst>
            </a:custGeom>
            <a:blipFill rotWithShape="1">
              <a:blip r:embed="rId17">
                <a:alphaModFix/>
              </a:blip>
              <a:stretch>
                <a:fillRect b="0" l="0" r="-560" t="0"/>
              </a:stretch>
            </a:blipFill>
            <a:ln>
              <a:noFill/>
            </a:ln>
          </p:spPr>
        </p:sp>
        <p:sp>
          <p:nvSpPr>
            <p:cNvPr id="930" name="Google Shape;930;p52"/>
            <p:cNvSpPr/>
            <p:nvPr/>
          </p:nvSpPr>
          <p:spPr>
            <a:xfrm>
              <a:off x="6336887" y="2586039"/>
              <a:ext cx="191113" cy="211823"/>
            </a:xfrm>
            <a:custGeom>
              <a:rect b="b" l="l" r="r" t="t"/>
              <a:pathLst>
                <a:path extrusionOk="0" h="495300" w="495300">
                  <a:moveTo>
                    <a:pt x="0" y="0"/>
                  </a:moveTo>
                  <a:lnTo>
                    <a:pt x="495300" y="0"/>
                  </a:lnTo>
                  <a:lnTo>
                    <a:pt x="495300" y="495300"/>
                  </a:lnTo>
                  <a:lnTo>
                    <a:pt x="0" y="495300"/>
                  </a:lnTo>
                  <a:lnTo>
                    <a:pt x="0" y="0"/>
                  </a:lnTo>
                  <a:close/>
                </a:path>
              </a:pathLst>
            </a:custGeom>
            <a:blipFill rotWithShape="1">
              <a:blip r:embed="rId18">
                <a:alphaModFix/>
              </a:blip>
              <a:stretch>
                <a:fillRect b="0" l="0" r="0" t="0"/>
              </a:stretch>
            </a:blipFill>
            <a:ln>
              <a:noFill/>
            </a:ln>
          </p:spPr>
        </p:sp>
        <p:sp>
          <p:nvSpPr>
            <p:cNvPr id="931" name="Google Shape;931;p52"/>
            <p:cNvSpPr/>
            <p:nvPr/>
          </p:nvSpPr>
          <p:spPr>
            <a:xfrm>
              <a:off x="6357792" y="2609205"/>
              <a:ext cx="147230" cy="163185"/>
            </a:xfrm>
            <a:custGeom>
              <a:rect b="b" l="l" r="r" t="t"/>
              <a:pathLst>
                <a:path extrusionOk="0" h="381572" w="381572">
                  <a:moveTo>
                    <a:pt x="0" y="0"/>
                  </a:moveTo>
                  <a:lnTo>
                    <a:pt x="381572" y="0"/>
                  </a:lnTo>
                  <a:lnTo>
                    <a:pt x="381572" y="381572"/>
                  </a:lnTo>
                  <a:lnTo>
                    <a:pt x="0" y="381572"/>
                  </a:lnTo>
                  <a:lnTo>
                    <a:pt x="0" y="0"/>
                  </a:lnTo>
                  <a:close/>
                </a:path>
              </a:pathLst>
            </a:custGeom>
            <a:blipFill rotWithShape="1">
              <a:blip r:embed="rId8">
                <a:alphaModFix amt="52000"/>
              </a:blip>
              <a:stretch>
                <a:fillRect b="0" l="0" r="0" t="0"/>
              </a:stretch>
            </a:blipFill>
            <a:ln>
              <a:noFill/>
            </a:ln>
          </p:spPr>
        </p:sp>
        <p:sp>
          <p:nvSpPr>
            <p:cNvPr id="932" name="Google Shape;932;p52"/>
            <p:cNvSpPr txBox="1"/>
            <p:nvPr/>
          </p:nvSpPr>
          <p:spPr>
            <a:xfrm>
              <a:off x="4398225" y="2257150"/>
              <a:ext cx="1146600" cy="302400"/>
            </a:xfrm>
            <a:prstGeom prst="rect">
              <a:avLst/>
            </a:prstGeom>
            <a:noFill/>
            <a:ln>
              <a:noFill/>
            </a:ln>
          </p:spPr>
          <p:txBody>
            <a:bodyPr anchorCtr="0" anchor="t" bIns="0" lIns="0" spcFirstLastPara="1" rIns="0" wrap="square" tIns="0">
              <a:spAutoFit/>
            </a:bodyPr>
            <a:lstStyle/>
            <a:p>
              <a:pPr indent="0" lvl="0" marL="0" marR="0" rtl="0" algn="l">
                <a:lnSpc>
                  <a:spcPct val="118370"/>
                </a:lnSpc>
                <a:spcBef>
                  <a:spcPts val="0"/>
                </a:spcBef>
                <a:spcAft>
                  <a:spcPts val="0"/>
                </a:spcAft>
                <a:buNone/>
              </a:pPr>
              <a:r>
                <a:rPr lang="en" sz="900">
                  <a:solidFill>
                    <a:srgbClr val="FFFFFF"/>
                  </a:solidFill>
                  <a:latin typeface="Montserrat"/>
                  <a:ea typeface="Montserrat"/>
                  <a:cs typeface="Montserrat"/>
                  <a:sym typeface="Montserrat"/>
                </a:rPr>
                <a:t>Join our weekly webinars</a:t>
              </a:r>
              <a:endParaRPr sz="600"/>
            </a:p>
          </p:txBody>
        </p:sp>
        <p:sp>
          <p:nvSpPr>
            <p:cNvPr id="933" name="Google Shape;933;p52"/>
            <p:cNvSpPr/>
            <p:nvPr/>
          </p:nvSpPr>
          <p:spPr>
            <a:xfrm>
              <a:off x="4398213" y="2029712"/>
              <a:ext cx="128594" cy="142789"/>
            </a:xfrm>
            <a:custGeom>
              <a:rect b="b" l="l" r="r" t="t"/>
              <a:pathLst>
                <a:path extrusionOk="0" h="334010" w="334010">
                  <a:moveTo>
                    <a:pt x="0" y="0"/>
                  </a:moveTo>
                  <a:lnTo>
                    <a:pt x="334010" y="0"/>
                  </a:lnTo>
                  <a:lnTo>
                    <a:pt x="334010" y="334010"/>
                  </a:lnTo>
                  <a:lnTo>
                    <a:pt x="0" y="334010"/>
                  </a:lnTo>
                  <a:close/>
                </a:path>
              </a:pathLst>
            </a:custGeom>
            <a:solidFill>
              <a:srgbClr val="FFFFFF"/>
            </a:solidFill>
            <a:ln>
              <a:noFill/>
            </a:ln>
          </p:spPr>
        </p:sp>
        <p:sp>
          <p:nvSpPr>
            <p:cNvPr id="934" name="Google Shape;934;p52"/>
            <p:cNvSpPr txBox="1"/>
            <p:nvPr/>
          </p:nvSpPr>
          <p:spPr>
            <a:xfrm>
              <a:off x="4442553" y="2054909"/>
              <a:ext cx="39900" cy="92400"/>
            </a:xfrm>
            <a:prstGeom prst="rect">
              <a:avLst/>
            </a:prstGeom>
            <a:noFill/>
            <a:ln>
              <a:noFill/>
            </a:ln>
          </p:spPr>
          <p:txBody>
            <a:bodyPr anchorCtr="0" anchor="t" bIns="0" lIns="0" spcFirstLastPara="1" rIns="0" wrap="square" tIns="0">
              <a:spAutoFit/>
            </a:bodyPr>
            <a:lstStyle/>
            <a:p>
              <a:pPr indent="0" lvl="0" marL="0" marR="0" rtl="0" algn="l">
                <a:lnSpc>
                  <a:spcPct val="140085"/>
                </a:lnSpc>
                <a:spcBef>
                  <a:spcPts val="0"/>
                </a:spcBef>
                <a:spcAft>
                  <a:spcPts val="0"/>
                </a:spcAft>
                <a:buNone/>
              </a:pPr>
              <a:r>
                <a:rPr b="0" i="0" lang="en" sz="600" u="none" cap="none" strike="noStrike">
                  <a:solidFill>
                    <a:srgbClr val="000000"/>
                  </a:solidFill>
                  <a:latin typeface="Montserrat"/>
                  <a:ea typeface="Montserrat"/>
                  <a:cs typeface="Montserrat"/>
                  <a:sym typeface="Montserrat"/>
                </a:rPr>
                <a:t>2</a:t>
              </a:r>
              <a:endParaRPr sz="600"/>
            </a:p>
          </p:txBody>
        </p:sp>
      </p:grpSp>
    </p:spTree>
  </p:cSld>
  <p:clrMapOvr>
    <a:masterClrMapping/>
  </p:clrMapOvr>
  <p:transition spd="med">
    <p:push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904"/>
                                        </p:tgtEl>
                                        <p:attrNameLst>
                                          <p:attrName>style.visibility</p:attrName>
                                        </p:attrNameLst>
                                      </p:cBhvr>
                                      <p:to>
                                        <p:strVal val="visible"/>
                                      </p:to>
                                    </p:set>
                                    <p:anim calcmode="lin" valueType="num">
                                      <p:cBhvr additive="base">
                                        <p:cTn dur="400"/>
                                        <p:tgtEl>
                                          <p:spTgt spid="904"/>
                                        </p:tgtEl>
                                        <p:attrNameLst>
                                          <p:attrName>ppt_x</p:attrName>
                                        </p:attrNameLst>
                                      </p:cBhvr>
                                      <p:tavLst>
                                        <p:tav fmla="" tm="0">
                                          <p:val>
                                            <p:strVal val="#ppt_x-1"/>
                                          </p:val>
                                        </p:tav>
                                        <p:tav fmla="" tm="100000">
                                          <p:val>
                                            <p:strVal val="#ppt_x"/>
                                          </p:val>
                                        </p:tav>
                                      </p:tavLst>
                                    </p:anim>
                                  </p:childTnLst>
                                </p:cTn>
                              </p:par>
                            </p:childTnLst>
                          </p:cTn>
                        </p:par>
                        <p:par>
                          <p:cTn fill="hold">
                            <p:stCondLst>
                              <p:cond delay="400"/>
                            </p:stCondLst>
                            <p:childTnLst>
                              <p:par>
                                <p:cTn fill="hold" nodeType="afterEffect" presetClass="entr" presetID="10" presetSubtype="0">
                                  <p:stCondLst>
                                    <p:cond delay="0"/>
                                  </p:stCondLst>
                                  <p:childTnLst>
                                    <p:set>
                                      <p:cBhvr>
                                        <p:cTn dur="1" fill="hold">
                                          <p:stCondLst>
                                            <p:cond delay="0"/>
                                          </p:stCondLst>
                                        </p:cTn>
                                        <p:tgtEl>
                                          <p:spTgt spid="902"/>
                                        </p:tgtEl>
                                        <p:attrNameLst>
                                          <p:attrName>style.visibility</p:attrName>
                                        </p:attrNameLst>
                                      </p:cBhvr>
                                      <p:to>
                                        <p:strVal val="visible"/>
                                      </p:to>
                                    </p:set>
                                    <p:animEffect filter="fade" transition="in">
                                      <p:cBhvr>
                                        <p:cTn dur="400"/>
                                        <p:tgtEl>
                                          <p:spTgt spid="902"/>
                                        </p:tgtEl>
                                      </p:cBhvr>
                                    </p:animEffect>
                                  </p:childTnLst>
                                </p:cTn>
                              </p:par>
                            </p:childTnLst>
                          </p:cTn>
                        </p:par>
                        <p:par>
                          <p:cTn fill="hold">
                            <p:stCondLst>
                              <p:cond delay="800"/>
                            </p:stCondLst>
                            <p:childTnLst>
                              <p:par>
                                <p:cTn fill="hold" nodeType="afterEffect" presetClass="entr" presetID="2" presetSubtype="8">
                                  <p:stCondLst>
                                    <p:cond delay="0"/>
                                  </p:stCondLst>
                                  <p:childTnLst>
                                    <p:set>
                                      <p:cBhvr>
                                        <p:cTn dur="1" fill="hold">
                                          <p:stCondLst>
                                            <p:cond delay="0"/>
                                          </p:stCondLst>
                                        </p:cTn>
                                        <p:tgtEl>
                                          <p:spTgt spid="924"/>
                                        </p:tgtEl>
                                        <p:attrNameLst>
                                          <p:attrName>style.visibility</p:attrName>
                                        </p:attrNameLst>
                                      </p:cBhvr>
                                      <p:to>
                                        <p:strVal val="visible"/>
                                      </p:to>
                                    </p:set>
                                    <p:anim calcmode="lin" valueType="num">
                                      <p:cBhvr additive="base">
                                        <p:cTn dur="400"/>
                                        <p:tgtEl>
                                          <p:spTgt spid="924"/>
                                        </p:tgtEl>
                                        <p:attrNameLst>
                                          <p:attrName>ppt_x</p:attrName>
                                        </p:attrNameLst>
                                      </p:cBhvr>
                                      <p:tavLst>
                                        <p:tav fmla="" tm="0">
                                          <p:val>
                                            <p:strVal val="#ppt_x-1"/>
                                          </p:val>
                                        </p:tav>
                                        <p:tav fmla="" tm="100000">
                                          <p:val>
                                            <p:strVal val="#ppt_x"/>
                                          </p:val>
                                        </p:tav>
                                      </p:tavLst>
                                    </p:anim>
                                  </p:childTnLst>
                                </p:cTn>
                              </p:par>
                            </p:childTnLst>
                          </p:cTn>
                        </p:par>
                        <p:par>
                          <p:cTn fill="hold">
                            <p:stCondLst>
                              <p:cond delay="1200"/>
                            </p:stCondLst>
                            <p:childTnLst>
                              <p:par>
                                <p:cTn fill="hold" nodeType="afterEffect" presetClass="entr" presetID="2" presetSubtype="8">
                                  <p:stCondLst>
                                    <p:cond delay="0"/>
                                  </p:stCondLst>
                                  <p:childTnLst>
                                    <p:set>
                                      <p:cBhvr>
                                        <p:cTn dur="1" fill="hold">
                                          <p:stCondLst>
                                            <p:cond delay="0"/>
                                          </p:stCondLst>
                                        </p:cTn>
                                        <p:tgtEl>
                                          <p:spTgt spid="903"/>
                                        </p:tgtEl>
                                        <p:attrNameLst>
                                          <p:attrName>style.visibility</p:attrName>
                                        </p:attrNameLst>
                                      </p:cBhvr>
                                      <p:to>
                                        <p:strVal val="visible"/>
                                      </p:to>
                                    </p:set>
                                    <p:anim calcmode="lin" valueType="num">
                                      <p:cBhvr additive="base">
                                        <p:cTn dur="400"/>
                                        <p:tgtEl>
                                          <p:spTgt spid="903"/>
                                        </p:tgtEl>
                                        <p:attrNameLst>
                                          <p:attrName>ppt_x</p:attrName>
                                        </p:attrNameLst>
                                      </p:cBhvr>
                                      <p:tavLst>
                                        <p:tav fmla="" tm="0">
                                          <p:val>
                                            <p:strVal val="#ppt_x-1"/>
                                          </p:val>
                                        </p:tav>
                                        <p:tav fmla="" tm="100000">
                                          <p:val>
                                            <p:strVal val="#ppt_x"/>
                                          </p:val>
                                        </p:tav>
                                      </p:tavLst>
                                    </p:anim>
                                  </p:childTnLst>
                                </p:cTn>
                              </p:par>
                            </p:childTnLst>
                          </p:cTn>
                        </p:par>
                        <p:par>
                          <p:cTn fill="hold">
                            <p:stCondLst>
                              <p:cond delay="1600"/>
                            </p:stCondLst>
                            <p:childTnLst>
                              <p:par>
                                <p:cTn fill="hold" nodeType="afterEffect" presetClass="entr" presetID="2" presetSubtype="8">
                                  <p:stCondLst>
                                    <p:cond delay="0"/>
                                  </p:stCondLst>
                                  <p:childTnLst>
                                    <p:set>
                                      <p:cBhvr>
                                        <p:cTn dur="1" fill="hold">
                                          <p:stCondLst>
                                            <p:cond delay="0"/>
                                          </p:stCondLst>
                                        </p:cTn>
                                        <p:tgtEl>
                                          <p:spTgt spid="923"/>
                                        </p:tgtEl>
                                        <p:attrNameLst>
                                          <p:attrName>style.visibility</p:attrName>
                                        </p:attrNameLst>
                                      </p:cBhvr>
                                      <p:to>
                                        <p:strVal val="visible"/>
                                      </p:to>
                                    </p:set>
                                    <p:anim calcmode="lin" valueType="num">
                                      <p:cBhvr additive="base">
                                        <p:cTn dur="400"/>
                                        <p:tgtEl>
                                          <p:spTgt spid="923"/>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2" presetSubtype="2">
                                  <p:stCondLst>
                                    <p:cond delay="0"/>
                                  </p:stCondLst>
                                  <p:childTnLst>
                                    <p:set>
                                      <p:cBhvr>
                                        <p:cTn dur="1" fill="hold">
                                          <p:stCondLst>
                                            <p:cond delay="0"/>
                                          </p:stCondLst>
                                        </p:cTn>
                                        <p:tgtEl>
                                          <p:spTgt spid="914"/>
                                        </p:tgtEl>
                                        <p:attrNameLst>
                                          <p:attrName>style.visibility</p:attrName>
                                        </p:attrNameLst>
                                      </p:cBhvr>
                                      <p:to>
                                        <p:strVal val="visible"/>
                                      </p:to>
                                    </p:set>
                                    <p:anim calcmode="lin" valueType="num">
                                      <p:cBhvr additive="base">
                                        <p:cTn dur="400"/>
                                        <p:tgtEl>
                                          <p:spTgt spid="914"/>
                                        </p:tgtEl>
                                        <p:attrNameLst>
                                          <p:attrName>ppt_x</p:attrName>
                                        </p:attrNameLst>
                                      </p:cBhvr>
                                      <p:tavLst>
                                        <p:tav fmla="" tm="0">
                                          <p:val>
                                            <p:strVal val="#ppt_x+1"/>
                                          </p:val>
                                        </p:tav>
                                        <p:tav fmla="" tm="100000">
                                          <p:val>
                                            <p:strVal val="#ppt_x"/>
                                          </p:val>
                                        </p:tav>
                                      </p:tavLst>
                                    </p:anim>
                                  </p:childTnLst>
                                </p:cTn>
                              </p:par>
                            </p:childTnLst>
                          </p:cTn>
                        </p:par>
                        <p:par>
                          <p:cTn fill="hold">
                            <p:stCondLst>
                              <p:cond delay="2400"/>
                            </p:stCondLst>
                            <p:childTnLst>
                              <p:par>
                                <p:cTn fill="hold" nodeType="afterEffect" presetClass="entr" presetID="2" presetSubtype="8">
                                  <p:stCondLst>
                                    <p:cond delay="0"/>
                                  </p:stCondLst>
                                  <p:childTnLst>
                                    <p:set>
                                      <p:cBhvr>
                                        <p:cTn dur="1" fill="hold">
                                          <p:stCondLst>
                                            <p:cond delay="0"/>
                                          </p:stCondLst>
                                        </p:cTn>
                                        <p:tgtEl>
                                          <p:spTgt spid="925"/>
                                        </p:tgtEl>
                                        <p:attrNameLst>
                                          <p:attrName>style.visibility</p:attrName>
                                        </p:attrNameLst>
                                      </p:cBhvr>
                                      <p:to>
                                        <p:strVal val="visible"/>
                                      </p:to>
                                    </p:set>
                                    <p:anim calcmode="lin" valueType="num">
                                      <p:cBhvr additive="base">
                                        <p:cTn dur="500"/>
                                        <p:tgtEl>
                                          <p:spTgt spid="925"/>
                                        </p:tgtEl>
                                        <p:attrNameLst>
                                          <p:attrName>ppt_x</p:attrName>
                                        </p:attrNameLst>
                                      </p:cBhvr>
                                      <p:tavLst>
                                        <p:tav fmla="" tm="0">
                                          <p:val>
                                            <p:strVal val="#ppt_x-1"/>
                                          </p:val>
                                        </p:tav>
                                        <p:tav fmla="" tm="100000">
                                          <p:val>
                                            <p:strVal val="#ppt_x"/>
                                          </p:val>
                                        </p:tav>
                                      </p:tavLst>
                                    </p:anim>
                                  </p:childTnLst>
                                </p:cTn>
                              </p:par>
                            </p:childTnLst>
                          </p:cTn>
                        </p:par>
                        <p:par>
                          <p:cTn fill="hold">
                            <p:stCondLst>
                              <p:cond delay="2900"/>
                            </p:stCondLst>
                            <p:childTnLst>
                              <p:par>
                                <p:cTn fill="hold" nodeType="afterEffect" presetClass="entr" presetID="2" presetSubtype="2">
                                  <p:stCondLst>
                                    <p:cond delay="0"/>
                                  </p:stCondLst>
                                  <p:childTnLst>
                                    <p:set>
                                      <p:cBhvr>
                                        <p:cTn dur="1" fill="hold">
                                          <p:stCondLst>
                                            <p:cond delay="0"/>
                                          </p:stCondLst>
                                        </p:cTn>
                                        <p:tgtEl>
                                          <p:spTgt spid="905"/>
                                        </p:tgtEl>
                                        <p:attrNameLst>
                                          <p:attrName>style.visibility</p:attrName>
                                        </p:attrNameLst>
                                      </p:cBhvr>
                                      <p:to>
                                        <p:strVal val="visible"/>
                                      </p:to>
                                    </p:set>
                                    <p:anim calcmode="lin" valueType="num">
                                      <p:cBhvr additive="base">
                                        <p:cTn dur="400"/>
                                        <p:tgtEl>
                                          <p:spTgt spid="90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1216"/>
        </a:solidFill>
      </p:bgPr>
    </p:bg>
    <p:spTree>
      <p:nvGrpSpPr>
        <p:cNvPr id="170" name="Shape 170"/>
        <p:cNvGrpSpPr/>
        <p:nvPr/>
      </p:nvGrpSpPr>
      <p:grpSpPr>
        <a:xfrm>
          <a:off x="0" y="0"/>
          <a:ext cx="0" cy="0"/>
          <a:chOff x="0" y="0"/>
          <a:chExt cx="0" cy="0"/>
        </a:xfrm>
      </p:grpSpPr>
      <p:sp>
        <p:nvSpPr>
          <p:cNvPr id="171" name="Google Shape;171;p27"/>
          <p:cNvSpPr/>
          <p:nvPr/>
        </p:nvSpPr>
        <p:spPr>
          <a:xfrm>
            <a:off x="0" y="675"/>
            <a:ext cx="9142856" cy="5140829"/>
          </a:xfrm>
          <a:custGeom>
            <a:rect b="b" l="l" r="r" t="t"/>
            <a:pathLst>
              <a:path extrusionOk="0" h="12025332" w="21386797">
                <a:moveTo>
                  <a:pt x="0" y="0"/>
                </a:moveTo>
                <a:lnTo>
                  <a:pt x="21386797" y="0"/>
                </a:lnTo>
                <a:lnTo>
                  <a:pt x="21386797" y="12025332"/>
                </a:lnTo>
                <a:lnTo>
                  <a:pt x="0" y="12025332"/>
                </a:lnTo>
                <a:lnTo>
                  <a:pt x="0" y="0"/>
                </a:lnTo>
                <a:close/>
              </a:path>
            </a:pathLst>
          </a:custGeom>
          <a:blipFill rotWithShape="1">
            <a:blip r:embed="rId3">
              <a:alphaModFix amt="35000"/>
            </a:blip>
            <a:stretch>
              <a:fillRect b="-1595" l="0" r="0" t="0"/>
            </a:stretch>
          </a:blipFill>
          <a:ln>
            <a:noFill/>
          </a:ln>
        </p:spPr>
      </p:sp>
      <p:sp>
        <p:nvSpPr>
          <p:cNvPr id="172" name="Google Shape;172;p27"/>
          <p:cNvSpPr/>
          <p:nvPr/>
        </p:nvSpPr>
        <p:spPr>
          <a:xfrm>
            <a:off x="0" y="0"/>
            <a:ext cx="9246012" cy="5141501"/>
          </a:xfrm>
          <a:custGeom>
            <a:rect b="b" l="l" r="r" t="t"/>
            <a:pathLst>
              <a:path extrusionOk="0" h="12026903" w="21378062">
                <a:moveTo>
                  <a:pt x="0" y="0"/>
                </a:moveTo>
                <a:lnTo>
                  <a:pt x="21378062" y="0"/>
                </a:lnTo>
                <a:lnTo>
                  <a:pt x="21378062" y="12026903"/>
                </a:lnTo>
                <a:lnTo>
                  <a:pt x="0" y="12026903"/>
                </a:lnTo>
                <a:lnTo>
                  <a:pt x="0" y="0"/>
                </a:lnTo>
                <a:close/>
              </a:path>
            </a:pathLst>
          </a:custGeom>
          <a:blipFill rotWithShape="1">
            <a:blip r:embed="rId4">
              <a:alphaModFix amt="90000"/>
            </a:blip>
            <a:stretch>
              <a:fillRect b="-453" l="-989" r="0" t="-493"/>
            </a:stretch>
          </a:blipFill>
          <a:ln>
            <a:noFill/>
          </a:ln>
        </p:spPr>
      </p:sp>
      <p:sp>
        <p:nvSpPr>
          <p:cNvPr id="173" name="Google Shape;173;p27"/>
          <p:cNvSpPr/>
          <p:nvPr/>
        </p:nvSpPr>
        <p:spPr>
          <a:xfrm>
            <a:off x="-54038" y="-26150"/>
            <a:ext cx="9250935" cy="5195792"/>
          </a:xfrm>
          <a:custGeom>
            <a:rect b="b" l="l" r="r" t="t"/>
            <a:pathLst>
              <a:path extrusionOk="0" h="12153900" w="21513803">
                <a:moveTo>
                  <a:pt x="0" y="0"/>
                </a:moveTo>
                <a:lnTo>
                  <a:pt x="21513803" y="0"/>
                </a:lnTo>
                <a:lnTo>
                  <a:pt x="21513803" y="12153900"/>
                </a:lnTo>
                <a:lnTo>
                  <a:pt x="0" y="12153900"/>
                </a:lnTo>
                <a:lnTo>
                  <a:pt x="0" y="0"/>
                </a:lnTo>
                <a:close/>
              </a:path>
            </a:pathLst>
          </a:custGeom>
          <a:blipFill rotWithShape="1">
            <a:blip r:embed="rId5">
              <a:alphaModFix amt="35000"/>
            </a:blip>
            <a:stretch>
              <a:fillRect b="0" l="0" r="0" t="0"/>
            </a:stretch>
          </a:blipFill>
          <a:ln>
            <a:noFill/>
          </a:ln>
        </p:spPr>
      </p:sp>
      <p:sp>
        <p:nvSpPr>
          <p:cNvPr id="174" name="Google Shape;174;p27"/>
          <p:cNvSpPr/>
          <p:nvPr/>
        </p:nvSpPr>
        <p:spPr>
          <a:xfrm rot="-10711113">
            <a:off x="-34298" y="1895189"/>
            <a:ext cx="2589131" cy="3273626"/>
          </a:xfrm>
          <a:custGeom>
            <a:rect b="b" l="l" r="r" t="t"/>
            <a:pathLst>
              <a:path extrusionOk="0" h="10228834" w="8925052">
                <a:moveTo>
                  <a:pt x="8925052" y="10227691"/>
                </a:moveTo>
                <a:lnTo>
                  <a:pt x="8722741" y="0"/>
                </a:lnTo>
                <a:lnTo>
                  <a:pt x="0" y="1143"/>
                </a:lnTo>
                <a:lnTo>
                  <a:pt x="1270" y="10228834"/>
                </a:lnTo>
                <a:lnTo>
                  <a:pt x="8925051" y="10227690"/>
                </a:lnTo>
                <a:close/>
              </a:path>
            </a:pathLst>
          </a:custGeom>
          <a:blipFill rotWithShape="1">
            <a:blip r:embed="rId6">
              <a:alphaModFix amt="50000"/>
            </a:blip>
            <a:stretch>
              <a:fillRect b="0" l="0" r="-11383" t="0"/>
            </a:stretch>
          </a:blipFill>
          <a:ln>
            <a:noFill/>
          </a:ln>
        </p:spPr>
      </p:sp>
      <p:sp>
        <p:nvSpPr>
          <p:cNvPr id="175" name="Google Shape;175;p27"/>
          <p:cNvSpPr/>
          <p:nvPr/>
        </p:nvSpPr>
        <p:spPr>
          <a:xfrm>
            <a:off x="4019700" y="259450"/>
            <a:ext cx="2005291" cy="1484446"/>
          </a:xfrm>
          <a:custGeom>
            <a:rect b="b" l="l" r="r" t="t"/>
            <a:pathLst>
              <a:path extrusionOk="0" h="4211193" w="6366002">
                <a:moveTo>
                  <a:pt x="877316" y="0"/>
                </a:moveTo>
                <a:lnTo>
                  <a:pt x="0" y="877316"/>
                </a:lnTo>
                <a:lnTo>
                  <a:pt x="0" y="3333877"/>
                </a:lnTo>
                <a:lnTo>
                  <a:pt x="877316" y="4211193"/>
                </a:lnTo>
                <a:lnTo>
                  <a:pt x="5488686" y="4211193"/>
                </a:lnTo>
                <a:lnTo>
                  <a:pt x="6366002" y="3333877"/>
                </a:lnTo>
                <a:lnTo>
                  <a:pt x="6366002" y="877316"/>
                </a:lnTo>
                <a:lnTo>
                  <a:pt x="5488813" y="0"/>
                </a:lnTo>
                <a:close/>
              </a:path>
            </a:pathLst>
          </a:custGeom>
          <a:blipFill rotWithShape="1">
            <a:blip r:embed="rId7">
              <a:alphaModFix/>
            </a:blip>
            <a:stretch>
              <a:fillRect b="0" l="-8800" r="-8772" t="0"/>
            </a:stretch>
          </a:blipFill>
          <a:ln>
            <a:noFill/>
          </a:ln>
        </p:spPr>
      </p:sp>
      <p:sp>
        <p:nvSpPr>
          <p:cNvPr id="176" name="Google Shape;176;p27"/>
          <p:cNvSpPr/>
          <p:nvPr/>
        </p:nvSpPr>
        <p:spPr>
          <a:xfrm>
            <a:off x="4508012" y="3448889"/>
            <a:ext cx="625857" cy="374618"/>
          </a:xfrm>
          <a:custGeom>
            <a:rect b="b" l="l" r="r" t="t"/>
            <a:pathLst>
              <a:path extrusionOk="0" h="876300" w="1625603">
                <a:moveTo>
                  <a:pt x="0" y="0"/>
                </a:moveTo>
                <a:lnTo>
                  <a:pt x="1625603" y="0"/>
                </a:lnTo>
                <a:lnTo>
                  <a:pt x="1625603" y="876300"/>
                </a:lnTo>
                <a:lnTo>
                  <a:pt x="0" y="876300"/>
                </a:lnTo>
                <a:lnTo>
                  <a:pt x="0" y="0"/>
                </a:lnTo>
                <a:close/>
              </a:path>
            </a:pathLst>
          </a:custGeom>
          <a:blipFill rotWithShape="1">
            <a:blip r:embed="rId8">
              <a:alphaModFix/>
            </a:blip>
            <a:stretch>
              <a:fillRect b="0" l="0" r="0" t="0"/>
            </a:stretch>
          </a:blipFill>
          <a:ln>
            <a:noFill/>
          </a:ln>
        </p:spPr>
      </p:sp>
      <p:sp>
        <p:nvSpPr>
          <p:cNvPr id="177" name="Google Shape;177;p27"/>
          <p:cNvSpPr/>
          <p:nvPr/>
        </p:nvSpPr>
        <p:spPr>
          <a:xfrm>
            <a:off x="2169065" y="3448888"/>
            <a:ext cx="625857" cy="374618"/>
          </a:xfrm>
          <a:custGeom>
            <a:rect b="b" l="l" r="r" t="t"/>
            <a:pathLst>
              <a:path extrusionOk="0" h="876300" w="1625603">
                <a:moveTo>
                  <a:pt x="0" y="0"/>
                </a:moveTo>
                <a:lnTo>
                  <a:pt x="1625603" y="0"/>
                </a:lnTo>
                <a:lnTo>
                  <a:pt x="1625603" y="876300"/>
                </a:lnTo>
                <a:lnTo>
                  <a:pt x="0" y="876300"/>
                </a:lnTo>
                <a:lnTo>
                  <a:pt x="0" y="0"/>
                </a:lnTo>
                <a:close/>
              </a:path>
            </a:pathLst>
          </a:custGeom>
          <a:blipFill rotWithShape="1">
            <a:blip r:embed="rId8">
              <a:alphaModFix/>
            </a:blip>
            <a:stretch>
              <a:fillRect b="0" l="0" r="0" t="0"/>
            </a:stretch>
          </a:blipFill>
          <a:ln>
            <a:noFill/>
          </a:ln>
        </p:spPr>
      </p:sp>
      <p:sp>
        <p:nvSpPr>
          <p:cNvPr id="178" name="Google Shape;178;p27"/>
          <p:cNvSpPr/>
          <p:nvPr/>
        </p:nvSpPr>
        <p:spPr>
          <a:xfrm>
            <a:off x="5820771" y="454909"/>
            <a:ext cx="2005291" cy="1484446"/>
          </a:xfrm>
          <a:custGeom>
            <a:rect b="b" l="l" r="r" t="t"/>
            <a:pathLst>
              <a:path extrusionOk="0" h="4211193" w="6366002">
                <a:moveTo>
                  <a:pt x="877316" y="0"/>
                </a:moveTo>
                <a:lnTo>
                  <a:pt x="0" y="877316"/>
                </a:lnTo>
                <a:lnTo>
                  <a:pt x="0" y="3333877"/>
                </a:lnTo>
                <a:lnTo>
                  <a:pt x="877316" y="4211193"/>
                </a:lnTo>
                <a:lnTo>
                  <a:pt x="5488686" y="4211193"/>
                </a:lnTo>
                <a:lnTo>
                  <a:pt x="6366002" y="3333877"/>
                </a:lnTo>
                <a:lnTo>
                  <a:pt x="6366002" y="877316"/>
                </a:lnTo>
                <a:lnTo>
                  <a:pt x="5488813" y="0"/>
                </a:lnTo>
                <a:close/>
              </a:path>
            </a:pathLst>
          </a:custGeom>
          <a:blipFill rotWithShape="1">
            <a:blip r:embed="rId9">
              <a:alphaModFix/>
            </a:blip>
            <a:stretch>
              <a:fillRect b="-6591" l="0" r="-2" t="-6686"/>
            </a:stretch>
          </a:blipFill>
          <a:ln>
            <a:noFill/>
          </a:ln>
        </p:spPr>
      </p:sp>
      <p:sp>
        <p:nvSpPr>
          <p:cNvPr id="179" name="Google Shape;179;p27"/>
          <p:cNvSpPr/>
          <p:nvPr/>
        </p:nvSpPr>
        <p:spPr>
          <a:xfrm>
            <a:off x="4670341" y="1085529"/>
            <a:ext cx="2005291" cy="1484446"/>
          </a:xfrm>
          <a:custGeom>
            <a:rect b="b" l="l" r="r" t="t"/>
            <a:pathLst>
              <a:path extrusionOk="0" h="4211193" w="6366002">
                <a:moveTo>
                  <a:pt x="877316" y="0"/>
                </a:moveTo>
                <a:lnTo>
                  <a:pt x="0" y="877316"/>
                </a:lnTo>
                <a:lnTo>
                  <a:pt x="0" y="3333877"/>
                </a:lnTo>
                <a:lnTo>
                  <a:pt x="877316" y="4211193"/>
                </a:lnTo>
                <a:lnTo>
                  <a:pt x="5488686" y="4211193"/>
                </a:lnTo>
                <a:lnTo>
                  <a:pt x="6366002" y="3333877"/>
                </a:lnTo>
                <a:lnTo>
                  <a:pt x="6366002" y="877316"/>
                </a:lnTo>
                <a:lnTo>
                  <a:pt x="5488813" y="0"/>
                </a:lnTo>
                <a:close/>
              </a:path>
            </a:pathLst>
          </a:custGeom>
          <a:blipFill rotWithShape="1">
            <a:blip r:embed="rId10">
              <a:alphaModFix/>
            </a:blip>
            <a:stretch>
              <a:fillRect b="0" l="-8800" r="-8772" t="0"/>
            </a:stretch>
          </a:blipFill>
          <a:ln>
            <a:noFill/>
          </a:ln>
        </p:spPr>
      </p:sp>
      <p:grpSp>
        <p:nvGrpSpPr>
          <p:cNvPr id="180" name="Google Shape;180;p27"/>
          <p:cNvGrpSpPr/>
          <p:nvPr/>
        </p:nvGrpSpPr>
        <p:grpSpPr>
          <a:xfrm>
            <a:off x="669200" y="2706851"/>
            <a:ext cx="1402529" cy="1679558"/>
            <a:chOff x="669200" y="2706851"/>
            <a:chExt cx="1402529" cy="1679558"/>
          </a:xfrm>
        </p:grpSpPr>
        <p:sp>
          <p:nvSpPr>
            <p:cNvPr id="181" name="Google Shape;181;p27"/>
            <p:cNvSpPr/>
            <p:nvPr/>
          </p:nvSpPr>
          <p:spPr>
            <a:xfrm>
              <a:off x="669200" y="2706851"/>
              <a:ext cx="1402529" cy="1679558"/>
            </a:xfrm>
            <a:custGeom>
              <a:rect b="b" l="l" r="r" t="t"/>
              <a:pathLst>
                <a:path extrusionOk="0" h="4833261" w="3642932">
                  <a:moveTo>
                    <a:pt x="0" y="0"/>
                  </a:moveTo>
                  <a:lnTo>
                    <a:pt x="3642932" y="0"/>
                  </a:lnTo>
                  <a:lnTo>
                    <a:pt x="3642932" y="4833262"/>
                  </a:lnTo>
                  <a:lnTo>
                    <a:pt x="0" y="4833262"/>
                  </a:lnTo>
                  <a:lnTo>
                    <a:pt x="0" y="0"/>
                  </a:lnTo>
                  <a:close/>
                </a:path>
              </a:pathLst>
            </a:custGeom>
            <a:blipFill rotWithShape="1">
              <a:blip r:embed="rId11">
                <a:alphaModFix amt="40000"/>
              </a:blip>
              <a:stretch>
                <a:fillRect b="0" l="0" r="0" t="0"/>
              </a:stretch>
            </a:blipFill>
            <a:ln>
              <a:noFill/>
            </a:ln>
          </p:spPr>
        </p:sp>
        <p:grpSp>
          <p:nvGrpSpPr>
            <p:cNvPr id="182" name="Google Shape;182;p27"/>
            <p:cNvGrpSpPr/>
            <p:nvPr/>
          </p:nvGrpSpPr>
          <p:grpSpPr>
            <a:xfrm>
              <a:off x="680614" y="2833750"/>
              <a:ext cx="1379700" cy="1056461"/>
              <a:chOff x="784100" y="2860325"/>
              <a:chExt cx="1379700" cy="1056461"/>
            </a:xfrm>
          </p:grpSpPr>
          <p:sp>
            <p:nvSpPr>
              <p:cNvPr id="183" name="Google Shape;183;p27"/>
              <p:cNvSpPr txBox="1"/>
              <p:nvPr/>
            </p:nvSpPr>
            <p:spPr>
              <a:xfrm>
                <a:off x="784100" y="2860325"/>
                <a:ext cx="1379700" cy="46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 sz="1000">
                    <a:solidFill>
                      <a:srgbClr val="FFFFFF"/>
                    </a:solidFill>
                    <a:latin typeface="Montserrat"/>
                    <a:ea typeface="Montserrat"/>
                    <a:cs typeface="Montserrat"/>
                    <a:sym typeface="Montserrat"/>
                  </a:rPr>
                  <a:t>RIGOROUS SELECTION OF PROJECTS</a:t>
                </a:r>
                <a:endParaRPr sz="600"/>
              </a:p>
            </p:txBody>
          </p:sp>
          <p:sp>
            <p:nvSpPr>
              <p:cNvPr id="184" name="Google Shape;184;p27"/>
              <p:cNvSpPr txBox="1"/>
              <p:nvPr/>
            </p:nvSpPr>
            <p:spPr>
              <a:xfrm>
                <a:off x="819226" y="3424186"/>
                <a:ext cx="1344300" cy="492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1" lang="en" sz="800">
                    <a:solidFill>
                      <a:srgbClr val="FDFDEE"/>
                    </a:solidFill>
                    <a:latin typeface="Montserrat"/>
                    <a:ea typeface="Montserrat"/>
                    <a:cs typeface="Montserrat"/>
                    <a:sym typeface="Montserrat"/>
                  </a:rPr>
                  <a:t>Developments that rely on patented technologies and validated research are given preference</a:t>
                </a:r>
                <a:endParaRPr sz="600"/>
              </a:p>
            </p:txBody>
          </p:sp>
        </p:grpSp>
      </p:grpSp>
      <p:sp>
        <p:nvSpPr>
          <p:cNvPr id="185" name="Google Shape;185;p27"/>
          <p:cNvSpPr txBox="1"/>
          <p:nvPr/>
        </p:nvSpPr>
        <p:spPr>
          <a:xfrm>
            <a:off x="663050" y="4752850"/>
            <a:ext cx="3012300" cy="323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SOLARGROUP is an innovative service for micro-investors.</a:t>
            </a:r>
            <a:endParaRPr sz="7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This video was created using AI</a:t>
            </a:r>
            <a:endParaRPr sz="700">
              <a:solidFill>
                <a:schemeClr val="lt1"/>
              </a:solidFill>
              <a:latin typeface="Montserrat"/>
              <a:ea typeface="Montserrat"/>
              <a:cs typeface="Montserrat"/>
              <a:sym typeface="Montserrat"/>
            </a:endParaRPr>
          </a:p>
          <a:p>
            <a:pPr indent="0" lvl="0" marL="0" marR="0" rtl="0" algn="l">
              <a:lnSpc>
                <a:spcPct val="117909"/>
              </a:lnSpc>
              <a:spcBef>
                <a:spcPts val="0"/>
              </a:spcBef>
              <a:spcAft>
                <a:spcPts val="0"/>
              </a:spcAft>
              <a:buNone/>
            </a:pPr>
            <a:r>
              <a:t/>
            </a:r>
            <a:endParaRPr sz="700">
              <a:solidFill>
                <a:srgbClr val="FFFFFF"/>
              </a:solidFill>
              <a:latin typeface="Montserrat"/>
              <a:ea typeface="Montserrat"/>
              <a:cs typeface="Montserrat"/>
              <a:sym typeface="Montserrat"/>
            </a:endParaRPr>
          </a:p>
        </p:txBody>
      </p:sp>
      <p:grpSp>
        <p:nvGrpSpPr>
          <p:cNvPr id="186" name="Google Shape;186;p27"/>
          <p:cNvGrpSpPr/>
          <p:nvPr/>
        </p:nvGrpSpPr>
        <p:grpSpPr>
          <a:xfrm>
            <a:off x="627500" y="350700"/>
            <a:ext cx="3000000" cy="1846500"/>
            <a:chOff x="627500" y="350700"/>
            <a:chExt cx="3000000" cy="1846500"/>
          </a:xfrm>
        </p:grpSpPr>
        <p:sp>
          <p:nvSpPr>
            <p:cNvPr id="187" name="Google Shape;187;p27"/>
            <p:cNvSpPr txBox="1"/>
            <p:nvPr/>
          </p:nvSpPr>
          <p:spPr>
            <a:xfrm>
              <a:off x="669200" y="350700"/>
              <a:ext cx="2916600" cy="1154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2500">
                  <a:solidFill>
                    <a:srgbClr val="FFFFFF"/>
                  </a:solidFill>
                  <a:latin typeface="Montserrat"/>
                  <a:ea typeface="Montserrat"/>
                  <a:cs typeface="Montserrat"/>
                  <a:sym typeface="Montserrat"/>
                </a:rPr>
                <a:t>PROVEN TECHNOLOGIES ONLY</a:t>
              </a:r>
              <a:endParaRPr sz="600"/>
            </a:p>
          </p:txBody>
        </p:sp>
        <p:sp>
          <p:nvSpPr>
            <p:cNvPr id="188" name="Google Shape;188;p27"/>
            <p:cNvSpPr txBox="1"/>
            <p:nvPr/>
          </p:nvSpPr>
          <p:spPr>
            <a:xfrm>
              <a:off x="627500" y="1597500"/>
              <a:ext cx="3000000" cy="599700"/>
            </a:xfrm>
            <a:prstGeom prst="rect">
              <a:avLst/>
            </a:prstGeom>
            <a:noFill/>
            <a:ln>
              <a:noFill/>
            </a:ln>
          </p:spPr>
          <p:txBody>
            <a:bodyPr anchorCtr="0" anchor="t" bIns="91425" lIns="91425" spcFirstLastPara="1" rIns="91425" wrap="square" tIns="91425">
              <a:spAutoFit/>
            </a:bodyPr>
            <a:lstStyle/>
            <a:p>
              <a:pPr indent="0" lvl="0" marL="0" rtl="0" algn="l">
                <a:lnSpc>
                  <a:spcPct val="137096"/>
                </a:lnSpc>
                <a:spcBef>
                  <a:spcPts val="0"/>
                </a:spcBef>
                <a:spcAft>
                  <a:spcPts val="0"/>
                </a:spcAft>
                <a:buNone/>
              </a:pPr>
              <a:r>
                <a:rPr b="1" lang="en" sz="800">
                  <a:solidFill>
                    <a:schemeClr val="lt1"/>
                  </a:solidFill>
                  <a:latin typeface="Montserrat"/>
                  <a:ea typeface="Montserrat"/>
                  <a:cs typeface="Montserrat"/>
                  <a:sym typeface="Montserrat"/>
                </a:rPr>
                <a:t>Funding for cutting-edge developments</a:t>
              </a:r>
              <a:endParaRPr b="1" sz="800">
                <a:solidFill>
                  <a:schemeClr val="lt1"/>
                </a:solidFill>
                <a:latin typeface="Montserrat"/>
                <a:ea typeface="Montserrat"/>
                <a:cs typeface="Montserrat"/>
                <a:sym typeface="Montserrat"/>
              </a:endParaRPr>
            </a:p>
            <a:p>
              <a:pPr indent="0" lvl="0" marL="0" rtl="0" algn="l">
                <a:spcBef>
                  <a:spcPts val="0"/>
                </a:spcBef>
                <a:spcAft>
                  <a:spcPts val="0"/>
                </a:spcAft>
                <a:buNone/>
              </a:pPr>
              <a:r>
                <a:rPr i="1" lang="en" sz="800">
                  <a:solidFill>
                    <a:srgbClr val="FDFDEE"/>
                  </a:solidFill>
                  <a:latin typeface="Montserrat"/>
                  <a:ea typeface="Montserrat"/>
                  <a:cs typeface="Montserrat"/>
                  <a:sym typeface="Montserrat"/>
                </a:rPr>
                <a:t>We support technology projects with high growth potential and the potential to become market leaders</a:t>
              </a:r>
              <a:endParaRPr/>
            </a:p>
          </p:txBody>
        </p:sp>
      </p:grpSp>
      <p:grpSp>
        <p:nvGrpSpPr>
          <p:cNvPr id="189" name="Google Shape;189;p27"/>
          <p:cNvGrpSpPr/>
          <p:nvPr/>
        </p:nvGrpSpPr>
        <p:grpSpPr>
          <a:xfrm>
            <a:off x="2947600" y="2706851"/>
            <a:ext cx="1412400" cy="1679558"/>
            <a:chOff x="2947600" y="2706851"/>
            <a:chExt cx="1412400" cy="1679558"/>
          </a:xfrm>
        </p:grpSpPr>
        <p:sp>
          <p:nvSpPr>
            <p:cNvPr id="190" name="Google Shape;190;p27"/>
            <p:cNvSpPr/>
            <p:nvPr/>
          </p:nvSpPr>
          <p:spPr>
            <a:xfrm>
              <a:off x="2952537" y="2706851"/>
              <a:ext cx="1402529" cy="1679558"/>
            </a:xfrm>
            <a:custGeom>
              <a:rect b="b" l="l" r="r" t="t"/>
              <a:pathLst>
                <a:path extrusionOk="0" h="4833261" w="3642932">
                  <a:moveTo>
                    <a:pt x="0" y="0"/>
                  </a:moveTo>
                  <a:lnTo>
                    <a:pt x="3642932" y="0"/>
                  </a:lnTo>
                  <a:lnTo>
                    <a:pt x="3642932" y="4833262"/>
                  </a:lnTo>
                  <a:lnTo>
                    <a:pt x="0" y="4833262"/>
                  </a:lnTo>
                  <a:lnTo>
                    <a:pt x="0" y="0"/>
                  </a:lnTo>
                  <a:close/>
                </a:path>
              </a:pathLst>
            </a:custGeom>
            <a:blipFill rotWithShape="1">
              <a:blip r:embed="rId11">
                <a:alphaModFix amt="40000"/>
              </a:blip>
              <a:stretch>
                <a:fillRect b="0" l="0" r="0" t="0"/>
              </a:stretch>
            </a:blipFill>
            <a:ln>
              <a:noFill/>
            </a:ln>
          </p:spPr>
        </p:sp>
        <p:grpSp>
          <p:nvGrpSpPr>
            <p:cNvPr id="191" name="Google Shape;191;p27"/>
            <p:cNvGrpSpPr/>
            <p:nvPr/>
          </p:nvGrpSpPr>
          <p:grpSpPr>
            <a:xfrm>
              <a:off x="2947600" y="2820175"/>
              <a:ext cx="1412400" cy="1425779"/>
              <a:chOff x="2795200" y="2820175"/>
              <a:chExt cx="1412400" cy="1425779"/>
            </a:xfrm>
          </p:grpSpPr>
          <p:sp>
            <p:nvSpPr>
              <p:cNvPr id="192" name="Google Shape;192;p27"/>
              <p:cNvSpPr txBox="1"/>
              <p:nvPr/>
            </p:nvSpPr>
            <p:spPr>
              <a:xfrm>
                <a:off x="2795200" y="2820175"/>
                <a:ext cx="1412400" cy="30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 sz="1000">
                    <a:solidFill>
                      <a:srgbClr val="FFFFFF"/>
                    </a:solidFill>
                    <a:latin typeface="Montserrat"/>
                    <a:ea typeface="Montserrat"/>
                    <a:cs typeface="Montserrat"/>
                    <a:sym typeface="Montserrat"/>
                  </a:rPr>
                  <a:t>PRACTICAL APPLICATION</a:t>
                </a:r>
                <a:endParaRPr sz="600"/>
              </a:p>
            </p:txBody>
          </p:sp>
          <p:sp>
            <p:nvSpPr>
              <p:cNvPr id="193" name="Google Shape;193;p27"/>
              <p:cNvSpPr txBox="1"/>
              <p:nvPr/>
            </p:nvSpPr>
            <p:spPr>
              <a:xfrm>
                <a:off x="2821655" y="3384054"/>
                <a:ext cx="1379700" cy="8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1" lang="en" sz="800">
                    <a:solidFill>
                      <a:srgbClr val="FDFDEE"/>
                    </a:solidFill>
                    <a:latin typeface="Montserrat"/>
                    <a:ea typeface="Montserrat"/>
                    <a:cs typeface="Montserrat"/>
                    <a:sym typeface="Montserrat"/>
                  </a:rPr>
                  <a:t>The selection of projects takes into account successful experience in implementing technologies and successful business cases confirming their viability</a:t>
                </a:r>
                <a:endParaRPr sz="600"/>
              </a:p>
            </p:txBody>
          </p:sp>
        </p:grpSp>
      </p:grpSp>
      <p:grpSp>
        <p:nvGrpSpPr>
          <p:cNvPr id="194" name="Google Shape;194;p27"/>
          <p:cNvGrpSpPr/>
          <p:nvPr/>
        </p:nvGrpSpPr>
        <p:grpSpPr>
          <a:xfrm>
            <a:off x="5229675" y="2706851"/>
            <a:ext cx="1506900" cy="1679558"/>
            <a:chOff x="5229675" y="2706851"/>
            <a:chExt cx="1506900" cy="1679558"/>
          </a:xfrm>
        </p:grpSpPr>
        <p:sp>
          <p:nvSpPr>
            <p:cNvPr id="195" name="Google Shape;195;p27"/>
            <p:cNvSpPr/>
            <p:nvPr/>
          </p:nvSpPr>
          <p:spPr>
            <a:xfrm>
              <a:off x="5281863" y="2706851"/>
              <a:ext cx="1402529" cy="1679558"/>
            </a:xfrm>
            <a:custGeom>
              <a:rect b="b" l="l" r="r" t="t"/>
              <a:pathLst>
                <a:path extrusionOk="0" h="4833261" w="3642932">
                  <a:moveTo>
                    <a:pt x="0" y="0"/>
                  </a:moveTo>
                  <a:lnTo>
                    <a:pt x="3642932" y="0"/>
                  </a:lnTo>
                  <a:lnTo>
                    <a:pt x="3642932" y="4833262"/>
                  </a:lnTo>
                  <a:lnTo>
                    <a:pt x="0" y="4833262"/>
                  </a:lnTo>
                  <a:lnTo>
                    <a:pt x="0" y="0"/>
                  </a:lnTo>
                  <a:close/>
                </a:path>
              </a:pathLst>
            </a:custGeom>
            <a:blipFill rotWithShape="1">
              <a:blip r:embed="rId11">
                <a:alphaModFix amt="40000"/>
              </a:blip>
              <a:stretch>
                <a:fillRect b="0" l="0" r="0" t="0"/>
              </a:stretch>
            </a:blipFill>
            <a:ln>
              <a:noFill/>
            </a:ln>
          </p:spPr>
        </p:sp>
        <p:grpSp>
          <p:nvGrpSpPr>
            <p:cNvPr id="196" name="Google Shape;196;p27"/>
            <p:cNvGrpSpPr/>
            <p:nvPr/>
          </p:nvGrpSpPr>
          <p:grpSpPr>
            <a:xfrm>
              <a:off x="5229675" y="2817675"/>
              <a:ext cx="1506900" cy="1302777"/>
              <a:chOff x="4828075" y="2817675"/>
              <a:chExt cx="1506900" cy="1302777"/>
            </a:xfrm>
          </p:grpSpPr>
          <p:sp>
            <p:nvSpPr>
              <p:cNvPr id="197" name="Google Shape;197;p27"/>
              <p:cNvSpPr txBox="1"/>
              <p:nvPr/>
            </p:nvSpPr>
            <p:spPr>
              <a:xfrm>
                <a:off x="4828075" y="2817675"/>
                <a:ext cx="1506900" cy="30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 sz="1000">
                    <a:solidFill>
                      <a:srgbClr val="FFFFFF"/>
                    </a:solidFill>
                    <a:latin typeface="Montserrat"/>
                    <a:ea typeface="Montserrat"/>
                    <a:cs typeface="Montserrat"/>
                    <a:sym typeface="Montserrat"/>
                  </a:rPr>
                  <a:t>BEST </a:t>
                </a:r>
                <a:endParaRPr b="1" sz="1000">
                  <a:solidFill>
                    <a:srgbClr val="FFFFFF"/>
                  </a:solidFill>
                  <a:latin typeface="Montserrat"/>
                  <a:ea typeface="Montserrat"/>
                  <a:cs typeface="Montserrat"/>
                  <a:sym typeface="Montserrat"/>
                </a:endParaRPr>
              </a:p>
              <a:p>
                <a:pPr indent="0" lvl="0" marL="0" marR="0" rtl="0" algn="ctr">
                  <a:lnSpc>
                    <a:spcPct val="100000"/>
                  </a:lnSpc>
                  <a:spcBef>
                    <a:spcPts val="0"/>
                  </a:spcBef>
                  <a:spcAft>
                    <a:spcPts val="0"/>
                  </a:spcAft>
                  <a:buNone/>
                </a:pPr>
                <a:r>
                  <a:rPr b="1" lang="en" sz="1000">
                    <a:solidFill>
                      <a:srgbClr val="FFFFFF"/>
                    </a:solidFill>
                    <a:latin typeface="Montserrat"/>
                    <a:ea typeface="Montserrat"/>
                    <a:cs typeface="Montserrat"/>
                    <a:sym typeface="Montserrat"/>
                  </a:rPr>
                  <a:t>INNOVATIONS</a:t>
                </a:r>
                <a:endParaRPr sz="600"/>
              </a:p>
            </p:txBody>
          </p:sp>
          <p:sp>
            <p:nvSpPr>
              <p:cNvPr id="198" name="Google Shape;198;p27"/>
              <p:cNvSpPr txBox="1"/>
              <p:nvPr/>
            </p:nvSpPr>
            <p:spPr>
              <a:xfrm>
                <a:off x="4888005" y="3381552"/>
                <a:ext cx="14124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 sz="800">
                    <a:solidFill>
                      <a:srgbClr val="FDFDEE"/>
                    </a:solidFill>
                    <a:latin typeface="Montserrat"/>
                    <a:ea typeface="Montserrat"/>
                    <a:cs typeface="Montserrat"/>
                    <a:sym typeface="Montserrat"/>
                  </a:rPr>
                  <a:t>SOLARGROUP invests in developments that have the potential to become global trends and influence the development of the industry</a:t>
                </a:r>
                <a:endParaRPr sz="600"/>
              </a:p>
            </p:txBody>
          </p:sp>
        </p:grpSp>
      </p:grpSp>
    </p:spTree>
  </p:cSld>
  <p:clrMapOvr>
    <a:masterClrMapping/>
  </p:clrMapOvr>
  <p:transition spd="med">
    <p:push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186"/>
                                        </p:tgtEl>
                                        <p:attrNameLst>
                                          <p:attrName>style.visibility</p:attrName>
                                        </p:attrNameLst>
                                      </p:cBhvr>
                                      <p:to>
                                        <p:strVal val="visible"/>
                                      </p:to>
                                    </p:set>
                                    <p:anim calcmode="lin" valueType="num">
                                      <p:cBhvr additive="base">
                                        <p:cTn dur="500"/>
                                        <p:tgtEl>
                                          <p:spTgt spid="186"/>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8">
                                  <p:stCondLst>
                                    <p:cond delay="0"/>
                                  </p:stCondLst>
                                  <p:childTnLst>
                                    <p:set>
                                      <p:cBhvr>
                                        <p:cTn dur="1" fill="hold">
                                          <p:stCondLst>
                                            <p:cond delay="0"/>
                                          </p:stCondLst>
                                        </p:cTn>
                                        <p:tgtEl>
                                          <p:spTgt spid="175"/>
                                        </p:tgtEl>
                                        <p:attrNameLst>
                                          <p:attrName>style.visibility</p:attrName>
                                        </p:attrNameLst>
                                      </p:cBhvr>
                                      <p:to>
                                        <p:strVal val="visible"/>
                                      </p:to>
                                    </p:set>
                                    <p:anim calcmode="lin" valueType="num">
                                      <p:cBhvr additive="base">
                                        <p:cTn dur="500"/>
                                        <p:tgtEl>
                                          <p:spTgt spid="175"/>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178"/>
                                        </p:tgtEl>
                                        <p:attrNameLst>
                                          <p:attrName>style.visibility</p:attrName>
                                        </p:attrNameLst>
                                      </p:cBhvr>
                                      <p:to>
                                        <p:strVal val="visible"/>
                                      </p:to>
                                    </p:set>
                                    <p:anim calcmode="lin" valueType="num">
                                      <p:cBhvr additive="base">
                                        <p:cTn dur="500"/>
                                        <p:tgtEl>
                                          <p:spTgt spid="178"/>
                                        </p:tgtEl>
                                        <p:attrNameLst>
                                          <p:attrName>ppt_x</p:attrName>
                                        </p:attrNameLst>
                                      </p:cBhvr>
                                      <p:tavLst>
                                        <p:tav fmla="" tm="0">
                                          <p:val>
                                            <p:strVal val="#ppt_x-1"/>
                                          </p:val>
                                        </p:tav>
                                        <p:tav fmla="" tm="100000">
                                          <p:val>
                                            <p:strVal val="#ppt_x"/>
                                          </p:val>
                                        </p:tav>
                                      </p:tavLst>
                                    </p:anim>
                                  </p:childTnLst>
                                </p:cTn>
                              </p:par>
                            </p:childTnLst>
                          </p:cTn>
                        </p:par>
                        <p:par>
                          <p:cTn fill="hold">
                            <p:stCondLst>
                              <p:cond delay="1500"/>
                            </p:stCondLst>
                            <p:childTnLst>
                              <p:par>
                                <p:cTn fill="hold" nodeType="afterEffect" presetClass="entr" presetID="2" presetSubtype="8">
                                  <p:stCondLst>
                                    <p:cond delay="0"/>
                                  </p:stCondLst>
                                  <p:childTnLst>
                                    <p:set>
                                      <p:cBhvr>
                                        <p:cTn dur="1" fill="hold">
                                          <p:stCondLst>
                                            <p:cond delay="0"/>
                                          </p:stCondLst>
                                        </p:cTn>
                                        <p:tgtEl>
                                          <p:spTgt spid="179"/>
                                        </p:tgtEl>
                                        <p:attrNameLst>
                                          <p:attrName>style.visibility</p:attrName>
                                        </p:attrNameLst>
                                      </p:cBhvr>
                                      <p:to>
                                        <p:strVal val="visible"/>
                                      </p:to>
                                    </p:set>
                                    <p:anim calcmode="lin" valueType="num">
                                      <p:cBhvr additive="base">
                                        <p:cTn dur="500"/>
                                        <p:tgtEl>
                                          <p:spTgt spid="179"/>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2" presetSubtype="8">
                                  <p:stCondLst>
                                    <p:cond delay="0"/>
                                  </p:stCondLst>
                                  <p:childTnLst>
                                    <p:set>
                                      <p:cBhvr>
                                        <p:cTn dur="1" fill="hold">
                                          <p:stCondLst>
                                            <p:cond delay="0"/>
                                          </p:stCondLst>
                                        </p:cTn>
                                        <p:tgtEl>
                                          <p:spTgt spid="180"/>
                                        </p:tgtEl>
                                        <p:attrNameLst>
                                          <p:attrName>style.visibility</p:attrName>
                                        </p:attrNameLst>
                                      </p:cBhvr>
                                      <p:to>
                                        <p:strVal val="visible"/>
                                      </p:to>
                                    </p:set>
                                    <p:anim calcmode="lin" valueType="num">
                                      <p:cBhvr additive="base">
                                        <p:cTn dur="500"/>
                                        <p:tgtEl>
                                          <p:spTgt spid="180"/>
                                        </p:tgtEl>
                                        <p:attrNameLst>
                                          <p:attrName>ppt_x</p:attrName>
                                        </p:attrNameLst>
                                      </p:cBhvr>
                                      <p:tavLst>
                                        <p:tav fmla="" tm="0">
                                          <p:val>
                                            <p:strVal val="#ppt_x-1"/>
                                          </p:val>
                                        </p:tav>
                                        <p:tav fmla="" tm="100000">
                                          <p:val>
                                            <p:strVal val="#ppt_x"/>
                                          </p:val>
                                        </p:tav>
                                      </p:tavLst>
                                    </p:anim>
                                  </p:childTnLst>
                                </p:cTn>
                              </p:par>
                            </p:childTnLst>
                          </p:cTn>
                        </p:par>
                        <p:par>
                          <p:cTn fill="hold">
                            <p:stCondLst>
                              <p:cond delay="2500"/>
                            </p:stCondLst>
                            <p:childTnLst>
                              <p:par>
                                <p:cTn fill="hold" nodeType="afterEffect" presetClass="entr" presetID="2" presetSubtype="8">
                                  <p:stCondLst>
                                    <p:cond delay="0"/>
                                  </p:stCondLst>
                                  <p:childTnLst>
                                    <p:set>
                                      <p:cBhvr>
                                        <p:cTn dur="1" fill="hold">
                                          <p:stCondLst>
                                            <p:cond delay="0"/>
                                          </p:stCondLst>
                                        </p:cTn>
                                        <p:tgtEl>
                                          <p:spTgt spid="177"/>
                                        </p:tgtEl>
                                        <p:attrNameLst>
                                          <p:attrName>style.visibility</p:attrName>
                                        </p:attrNameLst>
                                      </p:cBhvr>
                                      <p:to>
                                        <p:strVal val="visible"/>
                                      </p:to>
                                    </p:set>
                                    <p:anim calcmode="lin" valueType="num">
                                      <p:cBhvr additive="base">
                                        <p:cTn dur="500"/>
                                        <p:tgtEl>
                                          <p:spTgt spid="177"/>
                                        </p:tgtEl>
                                        <p:attrNameLst>
                                          <p:attrName>ppt_x</p:attrName>
                                        </p:attrNameLst>
                                      </p:cBhvr>
                                      <p:tavLst>
                                        <p:tav fmla="" tm="0">
                                          <p:val>
                                            <p:strVal val="#ppt_x-1"/>
                                          </p:val>
                                        </p:tav>
                                        <p:tav fmla="" tm="100000">
                                          <p:val>
                                            <p:strVal val="#ppt_x"/>
                                          </p:val>
                                        </p:tav>
                                      </p:tavLst>
                                    </p:anim>
                                  </p:childTnLst>
                                </p:cTn>
                              </p:par>
                            </p:childTnLst>
                          </p:cTn>
                        </p:par>
                        <p:par>
                          <p:cTn fill="hold">
                            <p:stCondLst>
                              <p:cond delay="3000"/>
                            </p:stCondLst>
                            <p:childTnLst>
                              <p:par>
                                <p:cTn fill="hold" nodeType="afterEffect" presetClass="entr" presetID="2" presetSubtype="8">
                                  <p:stCondLst>
                                    <p:cond delay="0"/>
                                  </p:stCondLst>
                                  <p:childTnLst>
                                    <p:set>
                                      <p:cBhvr>
                                        <p:cTn dur="1" fill="hold">
                                          <p:stCondLst>
                                            <p:cond delay="0"/>
                                          </p:stCondLst>
                                        </p:cTn>
                                        <p:tgtEl>
                                          <p:spTgt spid="189"/>
                                        </p:tgtEl>
                                        <p:attrNameLst>
                                          <p:attrName>style.visibility</p:attrName>
                                        </p:attrNameLst>
                                      </p:cBhvr>
                                      <p:to>
                                        <p:strVal val="visible"/>
                                      </p:to>
                                    </p:set>
                                    <p:anim calcmode="lin" valueType="num">
                                      <p:cBhvr additive="base">
                                        <p:cTn dur="500"/>
                                        <p:tgtEl>
                                          <p:spTgt spid="189"/>
                                        </p:tgtEl>
                                        <p:attrNameLst>
                                          <p:attrName>ppt_x</p:attrName>
                                        </p:attrNameLst>
                                      </p:cBhvr>
                                      <p:tavLst>
                                        <p:tav fmla="" tm="0">
                                          <p:val>
                                            <p:strVal val="#ppt_x-1"/>
                                          </p:val>
                                        </p:tav>
                                        <p:tav fmla="" tm="100000">
                                          <p:val>
                                            <p:strVal val="#ppt_x"/>
                                          </p:val>
                                        </p:tav>
                                      </p:tavLst>
                                    </p:anim>
                                  </p:childTnLst>
                                </p:cTn>
                              </p:par>
                            </p:childTnLst>
                          </p:cTn>
                        </p:par>
                        <p:par>
                          <p:cTn fill="hold">
                            <p:stCondLst>
                              <p:cond delay="3500"/>
                            </p:stCondLst>
                            <p:childTnLst>
                              <p:par>
                                <p:cTn fill="hold" nodeType="afterEffect" presetClass="entr" presetID="2" presetSubtype="8">
                                  <p:stCondLst>
                                    <p:cond delay="0"/>
                                  </p:stCondLst>
                                  <p:childTnLst>
                                    <p:set>
                                      <p:cBhvr>
                                        <p:cTn dur="1" fill="hold">
                                          <p:stCondLst>
                                            <p:cond delay="0"/>
                                          </p:stCondLst>
                                        </p:cTn>
                                        <p:tgtEl>
                                          <p:spTgt spid="176"/>
                                        </p:tgtEl>
                                        <p:attrNameLst>
                                          <p:attrName>style.visibility</p:attrName>
                                        </p:attrNameLst>
                                      </p:cBhvr>
                                      <p:to>
                                        <p:strVal val="visible"/>
                                      </p:to>
                                    </p:set>
                                    <p:anim calcmode="lin" valueType="num">
                                      <p:cBhvr additive="base">
                                        <p:cTn dur="500"/>
                                        <p:tgtEl>
                                          <p:spTgt spid="176"/>
                                        </p:tgtEl>
                                        <p:attrNameLst>
                                          <p:attrName>ppt_x</p:attrName>
                                        </p:attrNameLst>
                                      </p:cBhvr>
                                      <p:tavLst>
                                        <p:tav fmla="" tm="0">
                                          <p:val>
                                            <p:strVal val="#ppt_x-1"/>
                                          </p:val>
                                        </p:tav>
                                        <p:tav fmla="" tm="100000">
                                          <p:val>
                                            <p:strVal val="#ppt_x"/>
                                          </p:val>
                                        </p:tav>
                                      </p:tavLst>
                                    </p:anim>
                                  </p:childTnLst>
                                </p:cTn>
                              </p:par>
                            </p:childTnLst>
                          </p:cTn>
                        </p:par>
                        <p:par>
                          <p:cTn fill="hold">
                            <p:stCondLst>
                              <p:cond delay="4000"/>
                            </p:stCondLst>
                            <p:childTnLst>
                              <p:par>
                                <p:cTn fill="hold" nodeType="afterEffect" presetClass="entr" presetID="2" presetSubtype="8">
                                  <p:stCondLst>
                                    <p:cond delay="0"/>
                                  </p:stCondLst>
                                  <p:childTnLst>
                                    <p:set>
                                      <p:cBhvr>
                                        <p:cTn dur="1" fill="hold">
                                          <p:stCondLst>
                                            <p:cond delay="0"/>
                                          </p:stCondLst>
                                        </p:cTn>
                                        <p:tgtEl>
                                          <p:spTgt spid="194"/>
                                        </p:tgtEl>
                                        <p:attrNameLst>
                                          <p:attrName>style.visibility</p:attrName>
                                        </p:attrNameLst>
                                      </p:cBhvr>
                                      <p:to>
                                        <p:strVal val="visible"/>
                                      </p:to>
                                    </p:set>
                                    <p:anim calcmode="lin" valueType="num">
                                      <p:cBhvr additive="base">
                                        <p:cTn dur="500"/>
                                        <p:tgtEl>
                                          <p:spTgt spid="194"/>
                                        </p:tgtEl>
                                        <p:attrNameLst>
                                          <p:attrName>ppt_x</p:attrName>
                                        </p:attrNameLst>
                                      </p:cBhvr>
                                      <p:tavLst>
                                        <p:tav fmla="" tm="0">
                                          <p:val>
                                            <p:strVal val="#ppt_x-1"/>
                                          </p:val>
                                        </p:tav>
                                        <p:tav fmla="" tm="100000">
                                          <p:val>
                                            <p:strVal val="#ppt_x"/>
                                          </p:val>
                                        </p:tav>
                                      </p:tavLst>
                                    </p:anim>
                                  </p:childTnLst>
                                </p:cTn>
                              </p:par>
                            </p:childTnLst>
                          </p:cTn>
                        </p:par>
                        <p:par>
                          <p:cTn fill="hold">
                            <p:stCondLst>
                              <p:cond delay="4500"/>
                            </p:stCondLst>
                            <p:childTnLst>
                              <p:par>
                                <p:cTn fill="hold" nodeType="afterEffect" presetClass="entr" presetID="2" presetSubtype="8">
                                  <p:stCondLst>
                                    <p:cond delay="0"/>
                                  </p:stCondLst>
                                  <p:childTnLst>
                                    <p:set>
                                      <p:cBhvr>
                                        <p:cTn dur="1" fill="hold">
                                          <p:stCondLst>
                                            <p:cond delay="0"/>
                                          </p:stCondLst>
                                        </p:cTn>
                                        <p:tgtEl>
                                          <p:spTgt spid="185"/>
                                        </p:tgtEl>
                                        <p:attrNameLst>
                                          <p:attrName>style.visibility</p:attrName>
                                        </p:attrNameLst>
                                      </p:cBhvr>
                                      <p:to>
                                        <p:strVal val="visible"/>
                                      </p:to>
                                    </p:set>
                                    <p:anim calcmode="lin" valueType="num">
                                      <p:cBhvr additive="base">
                                        <p:cTn dur="500"/>
                                        <p:tgtEl>
                                          <p:spTgt spid="18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1216"/>
        </a:solidFill>
      </p:bgPr>
    </p:bg>
    <p:spTree>
      <p:nvGrpSpPr>
        <p:cNvPr id="202" name="Shape 202"/>
        <p:cNvGrpSpPr/>
        <p:nvPr/>
      </p:nvGrpSpPr>
      <p:grpSpPr>
        <a:xfrm>
          <a:off x="0" y="0"/>
          <a:ext cx="0" cy="0"/>
          <a:chOff x="0" y="0"/>
          <a:chExt cx="0" cy="0"/>
        </a:xfrm>
      </p:grpSpPr>
      <p:sp>
        <p:nvSpPr>
          <p:cNvPr id="203" name="Google Shape;203;p28"/>
          <p:cNvSpPr/>
          <p:nvPr/>
        </p:nvSpPr>
        <p:spPr>
          <a:xfrm>
            <a:off x="0" y="0"/>
            <a:ext cx="9137428" cy="5141501"/>
          </a:xfrm>
          <a:custGeom>
            <a:rect b="b" l="l" r="r" t="t"/>
            <a:pathLst>
              <a:path extrusionOk="0" h="12026903" w="21374100">
                <a:moveTo>
                  <a:pt x="0" y="0"/>
                </a:moveTo>
                <a:lnTo>
                  <a:pt x="21374100" y="0"/>
                </a:lnTo>
                <a:lnTo>
                  <a:pt x="21374100" y="12026903"/>
                </a:lnTo>
                <a:lnTo>
                  <a:pt x="0" y="12026903"/>
                </a:lnTo>
                <a:lnTo>
                  <a:pt x="0" y="0"/>
                </a:lnTo>
                <a:close/>
              </a:path>
            </a:pathLst>
          </a:custGeom>
          <a:blipFill rotWithShape="1">
            <a:blip r:embed="rId3">
              <a:alphaModFix amt="35000"/>
            </a:blip>
            <a:stretch>
              <a:fillRect b="-808" l="0" r="0" t="-773"/>
            </a:stretch>
          </a:blipFill>
          <a:ln>
            <a:noFill/>
          </a:ln>
        </p:spPr>
      </p:sp>
      <p:sp>
        <p:nvSpPr>
          <p:cNvPr id="204" name="Google Shape;204;p28"/>
          <p:cNvSpPr/>
          <p:nvPr/>
        </p:nvSpPr>
        <p:spPr>
          <a:xfrm>
            <a:off x="2391560" y="738961"/>
            <a:ext cx="4096670" cy="4138698"/>
          </a:xfrm>
          <a:custGeom>
            <a:rect b="b" l="l" r="r" t="t"/>
            <a:pathLst>
              <a:path extrusionOk="0" h="9677400" w="10617203">
                <a:moveTo>
                  <a:pt x="0" y="0"/>
                </a:moveTo>
                <a:lnTo>
                  <a:pt x="10617203" y="0"/>
                </a:lnTo>
                <a:lnTo>
                  <a:pt x="10617203" y="9677400"/>
                </a:lnTo>
                <a:lnTo>
                  <a:pt x="0" y="9677400"/>
                </a:lnTo>
                <a:lnTo>
                  <a:pt x="0" y="0"/>
                </a:lnTo>
                <a:close/>
              </a:path>
            </a:pathLst>
          </a:custGeom>
          <a:blipFill rotWithShape="1">
            <a:blip r:embed="rId4">
              <a:alphaModFix amt="20999"/>
            </a:blip>
            <a:stretch>
              <a:fillRect b="-2439" l="0" r="-6576" t="-14484"/>
            </a:stretch>
          </a:blipFill>
          <a:ln>
            <a:noFill/>
          </a:ln>
        </p:spPr>
      </p:sp>
      <p:sp>
        <p:nvSpPr>
          <p:cNvPr id="205" name="Google Shape;205;p28"/>
          <p:cNvSpPr/>
          <p:nvPr/>
        </p:nvSpPr>
        <p:spPr>
          <a:xfrm>
            <a:off x="2697612" y="2986087"/>
            <a:ext cx="5987209" cy="2156575"/>
          </a:xfrm>
          <a:custGeom>
            <a:rect b="b" l="l" r="r" t="t"/>
            <a:pathLst>
              <a:path extrusionOk="0" h="5044621" w="15551191">
                <a:moveTo>
                  <a:pt x="0" y="0"/>
                </a:moveTo>
                <a:lnTo>
                  <a:pt x="15551191" y="0"/>
                </a:lnTo>
                <a:lnTo>
                  <a:pt x="15551191" y="5044621"/>
                </a:lnTo>
                <a:lnTo>
                  <a:pt x="0" y="5044621"/>
                </a:lnTo>
                <a:lnTo>
                  <a:pt x="0" y="0"/>
                </a:lnTo>
                <a:close/>
              </a:path>
            </a:pathLst>
          </a:custGeom>
          <a:blipFill rotWithShape="1">
            <a:blip r:embed="rId5">
              <a:alphaModFix amt="42000"/>
            </a:blip>
            <a:stretch>
              <a:fillRect b="-90828" l="0" r="-10002" t="0"/>
            </a:stretch>
          </a:blipFill>
          <a:ln>
            <a:noFill/>
          </a:ln>
        </p:spPr>
      </p:sp>
      <p:sp>
        <p:nvSpPr>
          <p:cNvPr id="206" name="Google Shape;206;p28"/>
          <p:cNvSpPr/>
          <p:nvPr/>
        </p:nvSpPr>
        <p:spPr>
          <a:xfrm>
            <a:off x="0" y="0"/>
            <a:ext cx="9137513" cy="5141501"/>
          </a:xfrm>
          <a:custGeom>
            <a:rect b="b" l="l" r="r" t="t"/>
            <a:pathLst>
              <a:path extrusionOk="0" h="12026903" w="21374300">
                <a:moveTo>
                  <a:pt x="0" y="0"/>
                </a:moveTo>
                <a:lnTo>
                  <a:pt x="21374300" y="0"/>
                </a:lnTo>
                <a:lnTo>
                  <a:pt x="21374300" y="12026903"/>
                </a:lnTo>
                <a:lnTo>
                  <a:pt x="0" y="12026903"/>
                </a:lnTo>
                <a:lnTo>
                  <a:pt x="0" y="0"/>
                </a:lnTo>
                <a:close/>
              </a:path>
            </a:pathLst>
          </a:custGeom>
          <a:blipFill rotWithShape="1">
            <a:blip r:embed="rId6">
              <a:alphaModFix amt="89000"/>
            </a:blip>
            <a:stretch>
              <a:fillRect b="-453" l="0" r="-1007" t="-493"/>
            </a:stretch>
          </a:blipFill>
          <a:ln>
            <a:noFill/>
          </a:ln>
        </p:spPr>
      </p:sp>
      <p:grpSp>
        <p:nvGrpSpPr>
          <p:cNvPr id="207" name="Google Shape;207;p28"/>
          <p:cNvGrpSpPr/>
          <p:nvPr/>
        </p:nvGrpSpPr>
        <p:grpSpPr>
          <a:xfrm>
            <a:off x="669190" y="1057809"/>
            <a:ext cx="6792894" cy="3560083"/>
            <a:chOff x="669190" y="1057809"/>
            <a:chExt cx="6792894" cy="3560083"/>
          </a:xfrm>
        </p:grpSpPr>
        <p:sp>
          <p:nvSpPr>
            <p:cNvPr id="208" name="Google Shape;208;p28"/>
            <p:cNvSpPr/>
            <p:nvPr/>
          </p:nvSpPr>
          <p:spPr>
            <a:xfrm>
              <a:off x="669190" y="1057809"/>
              <a:ext cx="6792894" cy="3560083"/>
            </a:xfrm>
            <a:custGeom>
              <a:rect b="b" l="l" r="r" t="t"/>
              <a:pathLst>
                <a:path extrusionOk="0" h="8327679" w="17643881">
                  <a:moveTo>
                    <a:pt x="0" y="0"/>
                  </a:moveTo>
                  <a:lnTo>
                    <a:pt x="17643881" y="0"/>
                  </a:lnTo>
                  <a:lnTo>
                    <a:pt x="17643881" y="8327679"/>
                  </a:lnTo>
                  <a:lnTo>
                    <a:pt x="0" y="8327679"/>
                  </a:lnTo>
                  <a:lnTo>
                    <a:pt x="0" y="0"/>
                  </a:lnTo>
                  <a:close/>
                </a:path>
              </a:pathLst>
            </a:custGeom>
            <a:blipFill rotWithShape="1">
              <a:blip r:embed="rId7">
                <a:alphaModFix amt="40000"/>
              </a:blip>
              <a:stretch>
                <a:fillRect b="0" l="0" r="0" t="0"/>
              </a:stretch>
            </a:blipFill>
            <a:ln>
              <a:noFill/>
            </a:ln>
          </p:spPr>
        </p:sp>
        <p:grpSp>
          <p:nvGrpSpPr>
            <p:cNvPr id="209" name="Google Shape;209;p28"/>
            <p:cNvGrpSpPr/>
            <p:nvPr/>
          </p:nvGrpSpPr>
          <p:grpSpPr>
            <a:xfrm>
              <a:off x="992908" y="1542126"/>
              <a:ext cx="6145457" cy="2591450"/>
              <a:chOff x="944090" y="1542126"/>
              <a:chExt cx="6145457" cy="2591450"/>
            </a:xfrm>
          </p:grpSpPr>
          <p:sp>
            <p:nvSpPr>
              <p:cNvPr id="210" name="Google Shape;210;p28"/>
              <p:cNvSpPr/>
              <p:nvPr/>
            </p:nvSpPr>
            <p:spPr>
              <a:xfrm>
                <a:off x="944090" y="1542126"/>
                <a:ext cx="3904201" cy="2591450"/>
              </a:xfrm>
              <a:custGeom>
                <a:rect b="b" l="l" r="r" t="t"/>
                <a:pathLst>
                  <a:path extrusionOk="0" h="8098282" w="13462761">
                    <a:moveTo>
                      <a:pt x="593979" y="0"/>
                    </a:moveTo>
                    <a:cubicBezTo>
                      <a:pt x="436372" y="0"/>
                      <a:pt x="285369" y="62611"/>
                      <a:pt x="173990" y="173990"/>
                    </a:cubicBezTo>
                    <a:cubicBezTo>
                      <a:pt x="62611" y="285369"/>
                      <a:pt x="0" y="436372"/>
                      <a:pt x="0" y="593979"/>
                    </a:cubicBezTo>
                    <a:lnTo>
                      <a:pt x="0" y="7504303"/>
                    </a:lnTo>
                    <a:cubicBezTo>
                      <a:pt x="0" y="7661783"/>
                      <a:pt x="62611" y="7812913"/>
                      <a:pt x="173990" y="7924292"/>
                    </a:cubicBezTo>
                    <a:cubicBezTo>
                      <a:pt x="285369" y="8035672"/>
                      <a:pt x="436499" y="8098282"/>
                      <a:pt x="593979" y="8098282"/>
                    </a:cubicBezTo>
                    <a:lnTo>
                      <a:pt x="12868783" y="8098282"/>
                    </a:lnTo>
                    <a:cubicBezTo>
                      <a:pt x="13026264" y="8098282"/>
                      <a:pt x="13177394" y="8035672"/>
                      <a:pt x="13288772" y="7924292"/>
                    </a:cubicBezTo>
                    <a:cubicBezTo>
                      <a:pt x="13400150" y="7812913"/>
                      <a:pt x="13462761" y="7661783"/>
                      <a:pt x="13462761" y="7504303"/>
                    </a:cubicBezTo>
                    <a:lnTo>
                      <a:pt x="13462761" y="593979"/>
                    </a:lnTo>
                    <a:cubicBezTo>
                      <a:pt x="13462761" y="436499"/>
                      <a:pt x="13400150" y="285369"/>
                      <a:pt x="13288772" y="173990"/>
                    </a:cubicBezTo>
                    <a:cubicBezTo>
                      <a:pt x="13177394" y="62611"/>
                      <a:pt x="13026262" y="0"/>
                      <a:pt x="12868783" y="0"/>
                    </a:cubicBezTo>
                    <a:close/>
                  </a:path>
                </a:pathLst>
              </a:custGeom>
              <a:blipFill rotWithShape="1">
                <a:blip r:embed="rId8">
                  <a:alphaModFix/>
                </a:blip>
                <a:stretch>
                  <a:fillRect b="-163" l="-1399" r="-1360" t="-200"/>
                </a:stretch>
              </a:blipFill>
              <a:ln>
                <a:noFill/>
              </a:ln>
            </p:spPr>
            <p:txBody>
              <a:bodyPr anchorCtr="0" anchor="ctr" bIns="36550" lIns="36550" spcFirstLastPara="1" rIns="36550" wrap="square" tIns="36550">
                <a:noAutofit/>
              </a:bodyPr>
              <a:lstStyle/>
              <a:p>
                <a:pPr indent="0" lvl="0" marL="0" rtl="0" algn="l">
                  <a:spcBef>
                    <a:spcPts val="0"/>
                  </a:spcBef>
                  <a:spcAft>
                    <a:spcPts val="0"/>
                  </a:spcAft>
                  <a:buNone/>
                </a:pPr>
                <a:r>
                  <a:t/>
                </a:r>
                <a:endParaRPr/>
              </a:p>
            </p:txBody>
          </p:sp>
          <p:sp>
            <p:nvSpPr>
              <p:cNvPr id="211" name="Google Shape;211;p28"/>
              <p:cNvSpPr txBox="1"/>
              <p:nvPr/>
            </p:nvSpPr>
            <p:spPr>
              <a:xfrm>
                <a:off x="5111647" y="1618801"/>
                <a:ext cx="1977900" cy="1354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 sz="1100">
                    <a:solidFill>
                      <a:srgbClr val="FFFFFF"/>
                    </a:solidFill>
                    <a:latin typeface="Montserrat"/>
                    <a:ea typeface="Montserrat"/>
                    <a:cs typeface="Montserrat"/>
                    <a:sym typeface="Montserrat"/>
                  </a:rPr>
                  <a:t>Accessibility for everyone</a:t>
                </a:r>
                <a:endParaRPr b="1" i="0" sz="11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1100">
                  <a:solidFill>
                    <a:srgbClr val="FDFDEE"/>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 sz="1100">
                    <a:solidFill>
                      <a:srgbClr val="FDFDEE"/>
                    </a:solidFill>
                    <a:latin typeface="Montserrat"/>
                    <a:ea typeface="Montserrat"/>
                    <a:cs typeface="Montserrat"/>
                    <a:sym typeface="Montserrat"/>
                  </a:rPr>
                  <a:t>Crowdinvesting makes it possible for anyone from any country to support innovative projects and become a co-owner of a business</a:t>
                </a:r>
                <a:endParaRPr sz="600"/>
              </a:p>
            </p:txBody>
          </p:sp>
        </p:grpSp>
      </p:grpSp>
      <p:sp>
        <p:nvSpPr>
          <p:cNvPr id="212" name="Google Shape;212;p28"/>
          <p:cNvSpPr txBox="1"/>
          <p:nvPr/>
        </p:nvSpPr>
        <p:spPr>
          <a:xfrm>
            <a:off x="669202" y="380875"/>
            <a:ext cx="7732200" cy="369300"/>
          </a:xfrm>
          <a:prstGeom prst="rect">
            <a:avLst/>
          </a:prstGeom>
          <a:noFill/>
          <a:ln>
            <a:noFill/>
          </a:ln>
        </p:spPr>
        <p:txBody>
          <a:bodyPr anchorCtr="0" anchor="t" bIns="0" lIns="0" spcFirstLastPara="1" rIns="0" wrap="square" tIns="0">
            <a:spAutoFit/>
          </a:bodyPr>
          <a:lstStyle/>
          <a:p>
            <a:pPr indent="0" lvl="0" marL="0" marR="0" rtl="0" algn="l">
              <a:lnSpc>
                <a:spcPct val="139990"/>
              </a:lnSpc>
              <a:spcBef>
                <a:spcPts val="0"/>
              </a:spcBef>
              <a:spcAft>
                <a:spcPts val="0"/>
              </a:spcAft>
              <a:buNone/>
            </a:pPr>
            <a:r>
              <a:rPr b="1" lang="en" sz="2400">
                <a:solidFill>
                  <a:srgbClr val="FFFFFF"/>
                </a:solidFill>
                <a:latin typeface="Montserrat"/>
                <a:ea typeface="Montserrat"/>
                <a:cs typeface="Montserrat"/>
                <a:sym typeface="Montserrat"/>
              </a:rPr>
              <a:t>INVESTMENTS ARE ACCESSIBLE TO EVERYONE</a:t>
            </a:r>
            <a:endParaRPr sz="600"/>
          </a:p>
        </p:txBody>
      </p:sp>
      <p:sp>
        <p:nvSpPr>
          <p:cNvPr id="213" name="Google Shape;213;p28"/>
          <p:cNvSpPr txBox="1"/>
          <p:nvPr/>
        </p:nvSpPr>
        <p:spPr>
          <a:xfrm>
            <a:off x="669200" y="4755900"/>
            <a:ext cx="3037800" cy="323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SOLARGROUP is an innovative service for micro-investors.</a:t>
            </a:r>
            <a:endParaRPr sz="7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This video was created using AI</a:t>
            </a:r>
            <a:endParaRPr sz="700">
              <a:solidFill>
                <a:schemeClr val="lt1"/>
              </a:solidFill>
              <a:latin typeface="Montserrat"/>
              <a:ea typeface="Montserrat"/>
              <a:cs typeface="Montserrat"/>
              <a:sym typeface="Montserrat"/>
            </a:endParaRPr>
          </a:p>
          <a:p>
            <a:pPr indent="0" lvl="0" marL="0" marR="0" rtl="0" algn="l">
              <a:lnSpc>
                <a:spcPct val="117909"/>
              </a:lnSpc>
              <a:spcBef>
                <a:spcPts val="0"/>
              </a:spcBef>
              <a:spcAft>
                <a:spcPts val="0"/>
              </a:spcAft>
              <a:buNone/>
            </a:pPr>
            <a:r>
              <a:t/>
            </a:r>
            <a:endParaRPr sz="700">
              <a:solidFill>
                <a:srgbClr val="FFFFFF"/>
              </a:solidFill>
              <a:latin typeface="Montserrat"/>
              <a:ea typeface="Montserrat"/>
              <a:cs typeface="Montserrat"/>
              <a:sym typeface="Montserrat"/>
            </a:endParaRPr>
          </a:p>
        </p:txBody>
      </p:sp>
    </p:spTree>
  </p:cSld>
  <p:clrMapOvr>
    <a:masterClrMapping/>
  </p:clrMapOvr>
  <p:transition spd="med">
    <p:push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212"/>
                                        </p:tgtEl>
                                        <p:attrNameLst>
                                          <p:attrName>style.visibility</p:attrName>
                                        </p:attrNameLst>
                                      </p:cBhvr>
                                      <p:to>
                                        <p:strVal val="visible"/>
                                      </p:to>
                                    </p:set>
                                    <p:anim calcmode="lin" valueType="num">
                                      <p:cBhvr additive="base">
                                        <p:cTn dur="1000"/>
                                        <p:tgtEl>
                                          <p:spTgt spid="212"/>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207"/>
                                        </p:tgtEl>
                                        <p:attrNameLst>
                                          <p:attrName>style.visibility</p:attrName>
                                        </p:attrNameLst>
                                      </p:cBhvr>
                                      <p:to>
                                        <p:strVal val="visible"/>
                                      </p:to>
                                    </p:set>
                                    <p:anim calcmode="lin" valueType="num">
                                      <p:cBhvr additive="base">
                                        <p:cTn dur="1000"/>
                                        <p:tgtEl>
                                          <p:spTgt spid="207"/>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2" presetSubtype="8">
                                  <p:stCondLst>
                                    <p:cond delay="0"/>
                                  </p:stCondLst>
                                  <p:childTnLst>
                                    <p:set>
                                      <p:cBhvr>
                                        <p:cTn dur="1" fill="hold">
                                          <p:stCondLst>
                                            <p:cond delay="0"/>
                                          </p:stCondLst>
                                        </p:cTn>
                                        <p:tgtEl>
                                          <p:spTgt spid="213"/>
                                        </p:tgtEl>
                                        <p:attrNameLst>
                                          <p:attrName>style.visibility</p:attrName>
                                        </p:attrNameLst>
                                      </p:cBhvr>
                                      <p:to>
                                        <p:strVal val="visible"/>
                                      </p:to>
                                    </p:set>
                                    <p:anim calcmode="lin" valueType="num">
                                      <p:cBhvr additive="base">
                                        <p:cTn dur="1000"/>
                                        <p:tgtEl>
                                          <p:spTgt spid="21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1216"/>
        </a:solidFill>
      </p:bgPr>
    </p:bg>
    <p:spTree>
      <p:nvGrpSpPr>
        <p:cNvPr id="217" name="Shape 217"/>
        <p:cNvGrpSpPr/>
        <p:nvPr/>
      </p:nvGrpSpPr>
      <p:grpSpPr>
        <a:xfrm>
          <a:off x="0" y="0"/>
          <a:ext cx="0" cy="0"/>
          <a:chOff x="0" y="0"/>
          <a:chExt cx="0" cy="0"/>
        </a:xfrm>
      </p:grpSpPr>
      <p:sp>
        <p:nvSpPr>
          <p:cNvPr id="218" name="Google Shape;218;p29"/>
          <p:cNvSpPr/>
          <p:nvPr/>
        </p:nvSpPr>
        <p:spPr>
          <a:xfrm>
            <a:off x="0" y="0"/>
            <a:ext cx="9137428" cy="5141501"/>
          </a:xfrm>
          <a:custGeom>
            <a:rect b="b" l="l" r="r" t="t"/>
            <a:pathLst>
              <a:path extrusionOk="0" h="12026903" w="21374100">
                <a:moveTo>
                  <a:pt x="0" y="0"/>
                </a:moveTo>
                <a:lnTo>
                  <a:pt x="21374100" y="0"/>
                </a:lnTo>
                <a:lnTo>
                  <a:pt x="21374100" y="12026903"/>
                </a:lnTo>
                <a:lnTo>
                  <a:pt x="0" y="12026903"/>
                </a:lnTo>
                <a:lnTo>
                  <a:pt x="0" y="0"/>
                </a:lnTo>
                <a:close/>
              </a:path>
            </a:pathLst>
          </a:custGeom>
          <a:blipFill rotWithShape="1">
            <a:blip r:embed="rId3">
              <a:alphaModFix amt="35000"/>
            </a:blip>
            <a:stretch>
              <a:fillRect b="-809" l="0" r="0" t="-769"/>
            </a:stretch>
          </a:blipFill>
          <a:ln>
            <a:noFill/>
          </a:ln>
        </p:spPr>
      </p:sp>
      <p:sp>
        <p:nvSpPr>
          <p:cNvPr id="219" name="Google Shape;219;p29"/>
          <p:cNvSpPr/>
          <p:nvPr/>
        </p:nvSpPr>
        <p:spPr>
          <a:xfrm>
            <a:off x="2391560" y="738961"/>
            <a:ext cx="4087623" cy="4137089"/>
          </a:xfrm>
          <a:custGeom>
            <a:rect b="b" l="l" r="r" t="t"/>
            <a:pathLst>
              <a:path extrusionOk="0" h="9677400" w="10617203">
                <a:moveTo>
                  <a:pt x="0" y="0"/>
                </a:moveTo>
                <a:lnTo>
                  <a:pt x="10617203" y="0"/>
                </a:lnTo>
                <a:lnTo>
                  <a:pt x="10617203" y="9677400"/>
                </a:lnTo>
                <a:lnTo>
                  <a:pt x="0" y="9677400"/>
                </a:lnTo>
                <a:lnTo>
                  <a:pt x="0" y="0"/>
                </a:lnTo>
                <a:close/>
              </a:path>
            </a:pathLst>
          </a:custGeom>
          <a:blipFill rotWithShape="1">
            <a:blip r:embed="rId4">
              <a:alphaModFix amt="21000"/>
            </a:blip>
            <a:stretch>
              <a:fillRect b="-2439" l="0" r="-6579" t="-14489"/>
            </a:stretch>
          </a:blipFill>
          <a:ln>
            <a:noFill/>
          </a:ln>
        </p:spPr>
      </p:sp>
      <p:sp>
        <p:nvSpPr>
          <p:cNvPr id="220" name="Google Shape;220;p29"/>
          <p:cNvSpPr/>
          <p:nvPr/>
        </p:nvSpPr>
        <p:spPr>
          <a:xfrm>
            <a:off x="2697612" y="2986087"/>
            <a:ext cx="5987209" cy="2156575"/>
          </a:xfrm>
          <a:custGeom>
            <a:rect b="b" l="l" r="r" t="t"/>
            <a:pathLst>
              <a:path extrusionOk="0" h="5044621" w="15551191">
                <a:moveTo>
                  <a:pt x="0" y="0"/>
                </a:moveTo>
                <a:lnTo>
                  <a:pt x="15551191" y="0"/>
                </a:lnTo>
                <a:lnTo>
                  <a:pt x="15551191" y="5044621"/>
                </a:lnTo>
                <a:lnTo>
                  <a:pt x="0" y="5044621"/>
                </a:lnTo>
                <a:lnTo>
                  <a:pt x="0" y="0"/>
                </a:lnTo>
                <a:close/>
              </a:path>
            </a:pathLst>
          </a:custGeom>
          <a:blipFill rotWithShape="1">
            <a:blip r:embed="rId5">
              <a:alphaModFix amt="42000"/>
            </a:blip>
            <a:stretch>
              <a:fillRect b="-90828" l="0" r="-9998" t="0"/>
            </a:stretch>
          </a:blipFill>
          <a:ln>
            <a:noFill/>
          </a:ln>
        </p:spPr>
      </p:sp>
      <p:sp>
        <p:nvSpPr>
          <p:cNvPr id="221" name="Google Shape;221;p29"/>
          <p:cNvSpPr/>
          <p:nvPr/>
        </p:nvSpPr>
        <p:spPr>
          <a:xfrm>
            <a:off x="0" y="0"/>
            <a:ext cx="9137513" cy="5141501"/>
          </a:xfrm>
          <a:custGeom>
            <a:rect b="b" l="l" r="r" t="t"/>
            <a:pathLst>
              <a:path extrusionOk="0" h="12026903" w="21374300">
                <a:moveTo>
                  <a:pt x="0" y="0"/>
                </a:moveTo>
                <a:lnTo>
                  <a:pt x="21374300" y="0"/>
                </a:lnTo>
                <a:lnTo>
                  <a:pt x="21374300" y="12026903"/>
                </a:lnTo>
                <a:lnTo>
                  <a:pt x="0" y="12026903"/>
                </a:lnTo>
                <a:lnTo>
                  <a:pt x="0" y="0"/>
                </a:lnTo>
                <a:close/>
              </a:path>
            </a:pathLst>
          </a:custGeom>
          <a:blipFill rotWithShape="1">
            <a:blip r:embed="rId6">
              <a:alphaModFix amt="89000"/>
            </a:blip>
            <a:stretch>
              <a:fillRect b="-459" l="0" r="-1009" t="-489"/>
            </a:stretch>
          </a:blipFill>
          <a:ln>
            <a:noFill/>
          </a:ln>
        </p:spPr>
      </p:sp>
      <p:sp>
        <p:nvSpPr>
          <p:cNvPr id="222" name="Google Shape;222;p29"/>
          <p:cNvSpPr txBox="1"/>
          <p:nvPr/>
        </p:nvSpPr>
        <p:spPr>
          <a:xfrm>
            <a:off x="669202" y="380875"/>
            <a:ext cx="7809000" cy="369300"/>
          </a:xfrm>
          <a:prstGeom prst="rect">
            <a:avLst/>
          </a:prstGeom>
          <a:noFill/>
          <a:ln>
            <a:noFill/>
          </a:ln>
        </p:spPr>
        <p:txBody>
          <a:bodyPr anchorCtr="0" anchor="t" bIns="0" lIns="0" spcFirstLastPara="1" rIns="0" wrap="square" tIns="0">
            <a:spAutoFit/>
          </a:bodyPr>
          <a:lstStyle/>
          <a:p>
            <a:pPr indent="0" lvl="0" marL="0" marR="0" rtl="0" algn="l">
              <a:lnSpc>
                <a:spcPct val="139990"/>
              </a:lnSpc>
              <a:spcBef>
                <a:spcPts val="0"/>
              </a:spcBef>
              <a:spcAft>
                <a:spcPts val="0"/>
              </a:spcAft>
              <a:buNone/>
            </a:pPr>
            <a:r>
              <a:rPr b="1" lang="en" sz="2400">
                <a:solidFill>
                  <a:srgbClr val="FFFFFF"/>
                </a:solidFill>
                <a:latin typeface="Montserrat"/>
                <a:ea typeface="Montserrat"/>
                <a:cs typeface="Montserrat"/>
                <a:sym typeface="Montserrat"/>
              </a:rPr>
              <a:t>INVESTMENTS ARE ACCESSIBLE TO EVERYONE</a:t>
            </a:r>
            <a:endParaRPr sz="600"/>
          </a:p>
        </p:txBody>
      </p:sp>
      <p:sp>
        <p:nvSpPr>
          <p:cNvPr id="223" name="Google Shape;223;p29"/>
          <p:cNvSpPr txBox="1"/>
          <p:nvPr/>
        </p:nvSpPr>
        <p:spPr>
          <a:xfrm>
            <a:off x="669200" y="4755900"/>
            <a:ext cx="3037800" cy="323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SOLARGROUP is an innovative service for micro-investors.</a:t>
            </a:r>
            <a:endParaRPr sz="7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This video was created using AI</a:t>
            </a:r>
            <a:endParaRPr sz="700">
              <a:solidFill>
                <a:schemeClr val="lt1"/>
              </a:solidFill>
              <a:latin typeface="Montserrat"/>
              <a:ea typeface="Montserrat"/>
              <a:cs typeface="Montserrat"/>
              <a:sym typeface="Montserrat"/>
            </a:endParaRPr>
          </a:p>
          <a:p>
            <a:pPr indent="0" lvl="0" marL="0" marR="0" rtl="0" algn="l">
              <a:lnSpc>
                <a:spcPct val="117909"/>
              </a:lnSpc>
              <a:spcBef>
                <a:spcPts val="0"/>
              </a:spcBef>
              <a:spcAft>
                <a:spcPts val="0"/>
              </a:spcAft>
              <a:buNone/>
            </a:pPr>
            <a:r>
              <a:t/>
            </a:r>
            <a:endParaRPr sz="700">
              <a:solidFill>
                <a:srgbClr val="FFFFFF"/>
              </a:solidFill>
              <a:latin typeface="Montserrat"/>
              <a:ea typeface="Montserrat"/>
              <a:cs typeface="Montserrat"/>
              <a:sym typeface="Montserrat"/>
            </a:endParaRPr>
          </a:p>
        </p:txBody>
      </p:sp>
      <p:grpSp>
        <p:nvGrpSpPr>
          <p:cNvPr id="224" name="Google Shape;224;p29"/>
          <p:cNvGrpSpPr/>
          <p:nvPr/>
        </p:nvGrpSpPr>
        <p:grpSpPr>
          <a:xfrm>
            <a:off x="669210" y="1057809"/>
            <a:ext cx="6792894" cy="3560083"/>
            <a:chOff x="669210" y="1057809"/>
            <a:chExt cx="6792894" cy="3560083"/>
          </a:xfrm>
        </p:grpSpPr>
        <p:sp>
          <p:nvSpPr>
            <p:cNvPr id="225" name="Google Shape;225;p29"/>
            <p:cNvSpPr/>
            <p:nvPr/>
          </p:nvSpPr>
          <p:spPr>
            <a:xfrm>
              <a:off x="669210" y="1057809"/>
              <a:ext cx="6792894" cy="3560083"/>
            </a:xfrm>
            <a:custGeom>
              <a:rect b="b" l="l" r="r" t="t"/>
              <a:pathLst>
                <a:path extrusionOk="0" h="8327679" w="17643881">
                  <a:moveTo>
                    <a:pt x="0" y="0"/>
                  </a:moveTo>
                  <a:lnTo>
                    <a:pt x="17643881" y="0"/>
                  </a:lnTo>
                  <a:lnTo>
                    <a:pt x="17643881" y="8327679"/>
                  </a:lnTo>
                  <a:lnTo>
                    <a:pt x="0" y="8327679"/>
                  </a:lnTo>
                  <a:lnTo>
                    <a:pt x="0" y="0"/>
                  </a:lnTo>
                  <a:close/>
                </a:path>
              </a:pathLst>
            </a:custGeom>
            <a:blipFill rotWithShape="1">
              <a:blip r:embed="rId7">
                <a:alphaModFix amt="40000"/>
              </a:blip>
              <a:stretch>
                <a:fillRect b="0" l="0" r="0" t="0"/>
              </a:stretch>
            </a:blipFill>
            <a:ln>
              <a:noFill/>
            </a:ln>
          </p:spPr>
        </p:sp>
        <p:grpSp>
          <p:nvGrpSpPr>
            <p:cNvPr id="226" name="Google Shape;226;p29"/>
            <p:cNvGrpSpPr/>
            <p:nvPr/>
          </p:nvGrpSpPr>
          <p:grpSpPr>
            <a:xfrm>
              <a:off x="911977" y="1548364"/>
              <a:ext cx="6307360" cy="2578974"/>
              <a:chOff x="1244415" y="1459178"/>
              <a:chExt cx="6307360" cy="2578974"/>
            </a:xfrm>
          </p:grpSpPr>
          <p:sp>
            <p:nvSpPr>
              <p:cNvPr id="227" name="Google Shape;227;p29"/>
              <p:cNvSpPr/>
              <p:nvPr/>
            </p:nvSpPr>
            <p:spPr>
              <a:xfrm>
                <a:off x="1244415" y="1459178"/>
                <a:ext cx="3904201" cy="2578974"/>
              </a:xfrm>
              <a:custGeom>
                <a:rect b="b" l="l" r="r" t="t"/>
                <a:pathLst>
                  <a:path extrusionOk="0" h="8059293" w="13462761">
                    <a:moveTo>
                      <a:pt x="593979" y="0"/>
                    </a:moveTo>
                    <a:cubicBezTo>
                      <a:pt x="436372" y="0"/>
                      <a:pt x="285369" y="62611"/>
                      <a:pt x="173990" y="173990"/>
                    </a:cubicBezTo>
                    <a:cubicBezTo>
                      <a:pt x="62611" y="285369"/>
                      <a:pt x="0" y="436372"/>
                      <a:pt x="0" y="593979"/>
                    </a:cubicBezTo>
                    <a:lnTo>
                      <a:pt x="0" y="7465314"/>
                    </a:lnTo>
                    <a:cubicBezTo>
                      <a:pt x="0" y="7622794"/>
                      <a:pt x="62611" y="7773924"/>
                      <a:pt x="173990" y="7885303"/>
                    </a:cubicBezTo>
                    <a:cubicBezTo>
                      <a:pt x="285369" y="7996682"/>
                      <a:pt x="436499" y="8059293"/>
                      <a:pt x="593979" y="8059293"/>
                    </a:cubicBezTo>
                    <a:lnTo>
                      <a:pt x="12868783" y="8059293"/>
                    </a:lnTo>
                    <a:cubicBezTo>
                      <a:pt x="13026264" y="8059293"/>
                      <a:pt x="13177394" y="7996682"/>
                      <a:pt x="13288772" y="7885303"/>
                    </a:cubicBezTo>
                    <a:cubicBezTo>
                      <a:pt x="13400150" y="7773924"/>
                      <a:pt x="13462761" y="7622794"/>
                      <a:pt x="13462761" y="7465314"/>
                    </a:cubicBezTo>
                    <a:lnTo>
                      <a:pt x="13462761" y="593979"/>
                    </a:lnTo>
                    <a:cubicBezTo>
                      <a:pt x="13462761" y="436499"/>
                      <a:pt x="13400150" y="285369"/>
                      <a:pt x="13288772" y="173990"/>
                    </a:cubicBezTo>
                    <a:cubicBezTo>
                      <a:pt x="13177394" y="62611"/>
                      <a:pt x="13026262" y="0"/>
                      <a:pt x="12868783" y="0"/>
                    </a:cubicBezTo>
                    <a:close/>
                  </a:path>
                </a:pathLst>
              </a:custGeom>
              <a:blipFill rotWithShape="1">
                <a:blip r:embed="rId8">
                  <a:alphaModFix/>
                </a:blip>
                <a:stretch>
                  <a:fillRect b="-229" l="-1079" r="-1049" t="-199"/>
                </a:stretch>
              </a:blipFill>
              <a:ln>
                <a:noFill/>
              </a:ln>
            </p:spPr>
            <p:txBody>
              <a:bodyPr anchorCtr="0" anchor="ctr" bIns="36550" lIns="36550" spcFirstLastPara="1" rIns="36550" wrap="square" tIns="36550">
                <a:noAutofit/>
              </a:bodyPr>
              <a:lstStyle/>
              <a:p>
                <a:pPr indent="0" lvl="0" marL="0" rtl="0" algn="l">
                  <a:spcBef>
                    <a:spcPts val="0"/>
                  </a:spcBef>
                  <a:spcAft>
                    <a:spcPts val="0"/>
                  </a:spcAft>
                  <a:buNone/>
                </a:pPr>
                <a:r>
                  <a:t/>
                </a:r>
                <a:endParaRPr/>
              </a:p>
            </p:txBody>
          </p:sp>
          <p:sp>
            <p:nvSpPr>
              <p:cNvPr id="228" name="Google Shape;228;p29"/>
              <p:cNvSpPr txBox="1"/>
              <p:nvPr/>
            </p:nvSpPr>
            <p:spPr>
              <a:xfrm>
                <a:off x="5469475" y="1523165"/>
                <a:ext cx="2082300" cy="909900"/>
              </a:xfrm>
              <a:prstGeom prst="rect">
                <a:avLst/>
              </a:prstGeom>
              <a:noFill/>
              <a:ln>
                <a:noFill/>
              </a:ln>
            </p:spPr>
            <p:txBody>
              <a:bodyPr anchorCtr="0" anchor="t" bIns="0" lIns="0" spcFirstLastPara="1" rIns="0" wrap="square" tIns="0">
                <a:spAutoFit/>
              </a:bodyPr>
              <a:lstStyle/>
              <a:p>
                <a:pPr indent="0" lvl="0" marL="0" marR="0" rtl="0" algn="l">
                  <a:lnSpc>
                    <a:spcPct val="118716"/>
                  </a:lnSpc>
                  <a:spcBef>
                    <a:spcPts val="0"/>
                  </a:spcBef>
                  <a:spcAft>
                    <a:spcPts val="0"/>
                  </a:spcAft>
                  <a:buNone/>
                </a:pPr>
                <a:r>
                  <a:rPr b="1" lang="en" sz="1100">
                    <a:solidFill>
                      <a:srgbClr val="FFFFFF"/>
                    </a:solidFill>
                    <a:latin typeface="Montserrat"/>
                    <a:ea typeface="Montserrat"/>
                    <a:cs typeface="Montserrat"/>
                    <a:sym typeface="Montserrat"/>
                  </a:rPr>
                  <a:t>State-of-the-art IT solutions</a:t>
                </a:r>
                <a:endParaRPr b="1" i="0" sz="1100" u="none" cap="none" strike="noStrike">
                  <a:solidFill>
                    <a:srgbClr val="FFFFFF"/>
                  </a:solidFill>
                  <a:latin typeface="Montserrat"/>
                  <a:ea typeface="Montserrat"/>
                  <a:cs typeface="Montserrat"/>
                  <a:sym typeface="Montserrat"/>
                </a:endParaRPr>
              </a:p>
              <a:p>
                <a:pPr indent="0" lvl="0" marL="0" marR="0" rtl="0" algn="l">
                  <a:lnSpc>
                    <a:spcPct val="118716"/>
                  </a:lnSpc>
                  <a:spcBef>
                    <a:spcPts val="0"/>
                  </a:spcBef>
                  <a:spcAft>
                    <a:spcPts val="0"/>
                  </a:spcAft>
                  <a:buNone/>
                </a:pPr>
                <a:r>
                  <a:rPr b="1" i="0" lang="en" sz="1100" u="none" cap="none" strike="noStrike">
                    <a:solidFill>
                      <a:srgbClr val="FFFFFF"/>
                    </a:solidFill>
                    <a:latin typeface="Montserrat"/>
                    <a:ea typeface="Montserrat"/>
                    <a:cs typeface="Montserrat"/>
                    <a:sym typeface="Montserrat"/>
                  </a:rPr>
                  <a:t> </a:t>
                </a:r>
                <a:endParaRPr b="1" i="0" sz="11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 sz="1100">
                    <a:solidFill>
                      <a:srgbClr val="FDFDEE"/>
                    </a:solidFill>
                    <a:latin typeface="Montserrat"/>
                    <a:ea typeface="Montserrat"/>
                    <a:cs typeface="Montserrat"/>
                    <a:sym typeface="Montserrat"/>
                  </a:rPr>
                  <a:t>Intuitive interface and user-friendly back office for managing investments</a:t>
                </a:r>
                <a:endParaRPr sz="600"/>
              </a:p>
            </p:txBody>
          </p:sp>
        </p:grpSp>
      </p:grpSp>
    </p:spTree>
  </p:cSld>
  <p:clrMapOvr>
    <a:masterClrMapping/>
  </p:clrMapOvr>
  <p:transition spd="med">
    <p:push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222"/>
                                        </p:tgtEl>
                                        <p:attrNameLst>
                                          <p:attrName>style.visibility</p:attrName>
                                        </p:attrNameLst>
                                      </p:cBhvr>
                                      <p:to>
                                        <p:strVal val="visible"/>
                                      </p:to>
                                    </p:set>
                                    <p:anim calcmode="lin" valueType="num">
                                      <p:cBhvr additive="base">
                                        <p:cTn dur="500"/>
                                        <p:tgtEl>
                                          <p:spTgt spid="222"/>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8">
                                  <p:stCondLst>
                                    <p:cond delay="0"/>
                                  </p:stCondLst>
                                  <p:childTnLst>
                                    <p:set>
                                      <p:cBhvr>
                                        <p:cTn dur="1" fill="hold">
                                          <p:stCondLst>
                                            <p:cond delay="0"/>
                                          </p:stCondLst>
                                        </p:cTn>
                                        <p:tgtEl>
                                          <p:spTgt spid="224"/>
                                        </p:tgtEl>
                                        <p:attrNameLst>
                                          <p:attrName>style.visibility</p:attrName>
                                        </p:attrNameLst>
                                      </p:cBhvr>
                                      <p:to>
                                        <p:strVal val="visible"/>
                                      </p:to>
                                    </p:set>
                                    <p:anim calcmode="lin" valueType="num">
                                      <p:cBhvr additive="base">
                                        <p:cTn dur="500"/>
                                        <p:tgtEl>
                                          <p:spTgt spid="224"/>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223"/>
                                        </p:tgtEl>
                                        <p:attrNameLst>
                                          <p:attrName>style.visibility</p:attrName>
                                        </p:attrNameLst>
                                      </p:cBhvr>
                                      <p:to>
                                        <p:strVal val="visible"/>
                                      </p:to>
                                    </p:set>
                                    <p:anim calcmode="lin" valueType="num">
                                      <p:cBhvr additive="base">
                                        <p:cTn dur="500"/>
                                        <p:tgtEl>
                                          <p:spTgt spid="22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1216"/>
        </a:solidFill>
      </p:bgPr>
    </p:bg>
    <p:spTree>
      <p:nvGrpSpPr>
        <p:cNvPr id="232" name="Shape 232"/>
        <p:cNvGrpSpPr/>
        <p:nvPr/>
      </p:nvGrpSpPr>
      <p:grpSpPr>
        <a:xfrm>
          <a:off x="0" y="0"/>
          <a:ext cx="0" cy="0"/>
          <a:chOff x="0" y="0"/>
          <a:chExt cx="0" cy="0"/>
        </a:xfrm>
      </p:grpSpPr>
      <p:sp>
        <p:nvSpPr>
          <p:cNvPr id="233" name="Google Shape;233;p30"/>
          <p:cNvSpPr/>
          <p:nvPr/>
        </p:nvSpPr>
        <p:spPr>
          <a:xfrm>
            <a:off x="0" y="0"/>
            <a:ext cx="9137428" cy="5141501"/>
          </a:xfrm>
          <a:custGeom>
            <a:rect b="b" l="l" r="r" t="t"/>
            <a:pathLst>
              <a:path extrusionOk="0" h="12026903" w="21374100">
                <a:moveTo>
                  <a:pt x="0" y="0"/>
                </a:moveTo>
                <a:lnTo>
                  <a:pt x="21374100" y="0"/>
                </a:lnTo>
                <a:lnTo>
                  <a:pt x="21374100" y="12026903"/>
                </a:lnTo>
                <a:lnTo>
                  <a:pt x="0" y="12026903"/>
                </a:lnTo>
                <a:lnTo>
                  <a:pt x="0" y="0"/>
                </a:lnTo>
                <a:close/>
              </a:path>
            </a:pathLst>
          </a:custGeom>
          <a:blipFill rotWithShape="1">
            <a:blip r:embed="rId3">
              <a:alphaModFix amt="35000"/>
            </a:blip>
            <a:stretch>
              <a:fillRect b="-809" l="0" r="0" t="-769"/>
            </a:stretch>
          </a:blipFill>
          <a:ln>
            <a:noFill/>
          </a:ln>
        </p:spPr>
      </p:sp>
      <p:sp>
        <p:nvSpPr>
          <p:cNvPr id="234" name="Google Shape;234;p30"/>
          <p:cNvSpPr/>
          <p:nvPr/>
        </p:nvSpPr>
        <p:spPr>
          <a:xfrm>
            <a:off x="2391560" y="738961"/>
            <a:ext cx="4087623" cy="4137089"/>
          </a:xfrm>
          <a:custGeom>
            <a:rect b="b" l="l" r="r" t="t"/>
            <a:pathLst>
              <a:path extrusionOk="0" h="9677400" w="10617203">
                <a:moveTo>
                  <a:pt x="0" y="0"/>
                </a:moveTo>
                <a:lnTo>
                  <a:pt x="10617203" y="0"/>
                </a:lnTo>
                <a:lnTo>
                  <a:pt x="10617203" y="9677400"/>
                </a:lnTo>
                <a:lnTo>
                  <a:pt x="0" y="9677400"/>
                </a:lnTo>
                <a:lnTo>
                  <a:pt x="0" y="0"/>
                </a:lnTo>
                <a:close/>
              </a:path>
            </a:pathLst>
          </a:custGeom>
          <a:blipFill rotWithShape="1">
            <a:blip r:embed="rId4">
              <a:alphaModFix amt="21000"/>
            </a:blip>
            <a:stretch>
              <a:fillRect b="-2439" l="0" r="-6579" t="-14489"/>
            </a:stretch>
          </a:blipFill>
          <a:ln>
            <a:noFill/>
          </a:ln>
        </p:spPr>
      </p:sp>
      <p:sp>
        <p:nvSpPr>
          <p:cNvPr id="235" name="Google Shape;235;p30"/>
          <p:cNvSpPr/>
          <p:nvPr/>
        </p:nvSpPr>
        <p:spPr>
          <a:xfrm>
            <a:off x="2697612" y="2986087"/>
            <a:ext cx="5987209" cy="2156575"/>
          </a:xfrm>
          <a:custGeom>
            <a:rect b="b" l="l" r="r" t="t"/>
            <a:pathLst>
              <a:path extrusionOk="0" h="5044621" w="15551191">
                <a:moveTo>
                  <a:pt x="0" y="0"/>
                </a:moveTo>
                <a:lnTo>
                  <a:pt x="15551191" y="0"/>
                </a:lnTo>
                <a:lnTo>
                  <a:pt x="15551191" y="5044621"/>
                </a:lnTo>
                <a:lnTo>
                  <a:pt x="0" y="5044621"/>
                </a:lnTo>
                <a:lnTo>
                  <a:pt x="0" y="0"/>
                </a:lnTo>
                <a:close/>
              </a:path>
            </a:pathLst>
          </a:custGeom>
          <a:blipFill rotWithShape="1">
            <a:blip r:embed="rId5">
              <a:alphaModFix amt="42000"/>
            </a:blip>
            <a:stretch>
              <a:fillRect b="-90828" l="0" r="-9998" t="0"/>
            </a:stretch>
          </a:blipFill>
          <a:ln>
            <a:noFill/>
          </a:ln>
        </p:spPr>
      </p:sp>
      <p:sp>
        <p:nvSpPr>
          <p:cNvPr id="236" name="Google Shape;236;p30"/>
          <p:cNvSpPr/>
          <p:nvPr/>
        </p:nvSpPr>
        <p:spPr>
          <a:xfrm>
            <a:off x="0" y="0"/>
            <a:ext cx="9137513" cy="5141501"/>
          </a:xfrm>
          <a:custGeom>
            <a:rect b="b" l="l" r="r" t="t"/>
            <a:pathLst>
              <a:path extrusionOk="0" h="12026903" w="21374300">
                <a:moveTo>
                  <a:pt x="0" y="0"/>
                </a:moveTo>
                <a:lnTo>
                  <a:pt x="21374300" y="0"/>
                </a:lnTo>
                <a:lnTo>
                  <a:pt x="21374300" y="12026903"/>
                </a:lnTo>
                <a:lnTo>
                  <a:pt x="0" y="12026903"/>
                </a:lnTo>
                <a:lnTo>
                  <a:pt x="0" y="0"/>
                </a:lnTo>
                <a:close/>
              </a:path>
            </a:pathLst>
          </a:custGeom>
          <a:blipFill rotWithShape="1">
            <a:blip r:embed="rId6">
              <a:alphaModFix amt="89000"/>
            </a:blip>
            <a:stretch>
              <a:fillRect b="-459" l="0" r="-1009" t="-489"/>
            </a:stretch>
          </a:blipFill>
          <a:ln>
            <a:noFill/>
          </a:ln>
        </p:spPr>
      </p:sp>
      <p:sp>
        <p:nvSpPr>
          <p:cNvPr id="237" name="Google Shape;237;p30"/>
          <p:cNvSpPr txBox="1"/>
          <p:nvPr/>
        </p:nvSpPr>
        <p:spPr>
          <a:xfrm>
            <a:off x="669202" y="380875"/>
            <a:ext cx="7860000" cy="369300"/>
          </a:xfrm>
          <a:prstGeom prst="rect">
            <a:avLst/>
          </a:prstGeom>
          <a:noFill/>
          <a:ln>
            <a:noFill/>
          </a:ln>
        </p:spPr>
        <p:txBody>
          <a:bodyPr anchorCtr="0" anchor="t" bIns="0" lIns="0" spcFirstLastPara="1" rIns="0" wrap="square" tIns="0">
            <a:spAutoFit/>
          </a:bodyPr>
          <a:lstStyle/>
          <a:p>
            <a:pPr indent="0" lvl="0" marL="0" marR="0" rtl="0" algn="l">
              <a:lnSpc>
                <a:spcPct val="139990"/>
              </a:lnSpc>
              <a:spcBef>
                <a:spcPts val="0"/>
              </a:spcBef>
              <a:spcAft>
                <a:spcPts val="0"/>
              </a:spcAft>
              <a:buNone/>
            </a:pPr>
            <a:r>
              <a:rPr b="1" lang="en" sz="2400">
                <a:solidFill>
                  <a:srgbClr val="FFFFFF"/>
                </a:solidFill>
                <a:latin typeface="Montserrat"/>
                <a:ea typeface="Montserrat"/>
                <a:cs typeface="Montserrat"/>
                <a:sym typeface="Montserrat"/>
              </a:rPr>
              <a:t>INVESTMENTS ARE ACCESSIBLE TO EVERYONE</a:t>
            </a:r>
            <a:endParaRPr sz="600"/>
          </a:p>
        </p:txBody>
      </p:sp>
      <p:sp>
        <p:nvSpPr>
          <p:cNvPr id="238" name="Google Shape;238;p30"/>
          <p:cNvSpPr txBox="1"/>
          <p:nvPr/>
        </p:nvSpPr>
        <p:spPr>
          <a:xfrm>
            <a:off x="669200" y="4755900"/>
            <a:ext cx="3037800" cy="323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SOLARGROUP is an innovative service for micro-investors.</a:t>
            </a:r>
            <a:endParaRPr sz="7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This video was created using AI</a:t>
            </a:r>
            <a:endParaRPr sz="700">
              <a:solidFill>
                <a:schemeClr val="lt1"/>
              </a:solidFill>
              <a:latin typeface="Montserrat"/>
              <a:ea typeface="Montserrat"/>
              <a:cs typeface="Montserrat"/>
              <a:sym typeface="Montserrat"/>
            </a:endParaRPr>
          </a:p>
          <a:p>
            <a:pPr indent="0" lvl="0" marL="0" marR="0" rtl="0" algn="l">
              <a:lnSpc>
                <a:spcPct val="117909"/>
              </a:lnSpc>
              <a:spcBef>
                <a:spcPts val="0"/>
              </a:spcBef>
              <a:spcAft>
                <a:spcPts val="0"/>
              </a:spcAft>
              <a:buNone/>
            </a:pPr>
            <a:r>
              <a:t/>
            </a:r>
            <a:endParaRPr sz="700">
              <a:solidFill>
                <a:srgbClr val="FFFFFF"/>
              </a:solidFill>
              <a:latin typeface="Montserrat"/>
              <a:ea typeface="Montserrat"/>
              <a:cs typeface="Montserrat"/>
              <a:sym typeface="Montserrat"/>
            </a:endParaRPr>
          </a:p>
        </p:txBody>
      </p:sp>
      <p:grpSp>
        <p:nvGrpSpPr>
          <p:cNvPr id="239" name="Google Shape;239;p30"/>
          <p:cNvGrpSpPr/>
          <p:nvPr/>
        </p:nvGrpSpPr>
        <p:grpSpPr>
          <a:xfrm>
            <a:off x="669210" y="1057809"/>
            <a:ext cx="6792894" cy="3560083"/>
            <a:chOff x="669210" y="1057809"/>
            <a:chExt cx="6792894" cy="3560083"/>
          </a:xfrm>
        </p:grpSpPr>
        <p:sp>
          <p:nvSpPr>
            <p:cNvPr id="240" name="Google Shape;240;p30"/>
            <p:cNvSpPr/>
            <p:nvPr/>
          </p:nvSpPr>
          <p:spPr>
            <a:xfrm>
              <a:off x="669210" y="1057809"/>
              <a:ext cx="6792894" cy="3560083"/>
            </a:xfrm>
            <a:custGeom>
              <a:rect b="b" l="l" r="r" t="t"/>
              <a:pathLst>
                <a:path extrusionOk="0" h="8327679" w="17643881">
                  <a:moveTo>
                    <a:pt x="0" y="0"/>
                  </a:moveTo>
                  <a:lnTo>
                    <a:pt x="17643881" y="0"/>
                  </a:lnTo>
                  <a:lnTo>
                    <a:pt x="17643881" y="8327679"/>
                  </a:lnTo>
                  <a:lnTo>
                    <a:pt x="0" y="8327679"/>
                  </a:lnTo>
                  <a:lnTo>
                    <a:pt x="0" y="0"/>
                  </a:lnTo>
                  <a:close/>
                </a:path>
              </a:pathLst>
            </a:custGeom>
            <a:blipFill rotWithShape="1">
              <a:blip r:embed="rId7">
                <a:alphaModFix amt="40000"/>
              </a:blip>
              <a:stretch>
                <a:fillRect b="0" l="0" r="0" t="0"/>
              </a:stretch>
            </a:blipFill>
            <a:ln>
              <a:noFill/>
            </a:ln>
          </p:spPr>
        </p:sp>
        <p:grpSp>
          <p:nvGrpSpPr>
            <p:cNvPr id="241" name="Google Shape;241;p30"/>
            <p:cNvGrpSpPr/>
            <p:nvPr/>
          </p:nvGrpSpPr>
          <p:grpSpPr>
            <a:xfrm>
              <a:off x="973627" y="1550721"/>
              <a:ext cx="6184060" cy="2574260"/>
              <a:chOff x="1244415" y="1454157"/>
              <a:chExt cx="6184060" cy="2574260"/>
            </a:xfrm>
          </p:grpSpPr>
          <p:sp>
            <p:nvSpPr>
              <p:cNvPr id="242" name="Google Shape;242;p30"/>
              <p:cNvSpPr/>
              <p:nvPr/>
            </p:nvSpPr>
            <p:spPr>
              <a:xfrm>
                <a:off x="1244415" y="1454157"/>
                <a:ext cx="3942835" cy="2574260"/>
              </a:xfrm>
              <a:custGeom>
                <a:rect b="b" l="l" r="r" t="t"/>
                <a:pathLst>
                  <a:path extrusionOk="0" h="8044561" w="13595984">
                    <a:moveTo>
                      <a:pt x="593979" y="0"/>
                    </a:moveTo>
                    <a:cubicBezTo>
                      <a:pt x="436372" y="0"/>
                      <a:pt x="285369" y="62611"/>
                      <a:pt x="173990" y="173990"/>
                    </a:cubicBezTo>
                    <a:cubicBezTo>
                      <a:pt x="62611" y="285369"/>
                      <a:pt x="0" y="436372"/>
                      <a:pt x="0" y="593979"/>
                    </a:cubicBezTo>
                    <a:lnTo>
                      <a:pt x="0" y="7450582"/>
                    </a:lnTo>
                    <a:cubicBezTo>
                      <a:pt x="0" y="7608062"/>
                      <a:pt x="62611" y="7759192"/>
                      <a:pt x="173990" y="7870571"/>
                    </a:cubicBezTo>
                    <a:cubicBezTo>
                      <a:pt x="285369" y="7981950"/>
                      <a:pt x="436499" y="8044561"/>
                      <a:pt x="593979" y="8044561"/>
                    </a:cubicBezTo>
                    <a:lnTo>
                      <a:pt x="13002006" y="8044561"/>
                    </a:lnTo>
                    <a:cubicBezTo>
                      <a:pt x="13159487" y="8044561"/>
                      <a:pt x="13310617" y="7981950"/>
                      <a:pt x="13421995" y="7870571"/>
                    </a:cubicBezTo>
                    <a:cubicBezTo>
                      <a:pt x="13533372" y="7759192"/>
                      <a:pt x="13595984" y="7608062"/>
                      <a:pt x="13595984" y="7450582"/>
                    </a:cubicBezTo>
                    <a:lnTo>
                      <a:pt x="13595984" y="593979"/>
                    </a:lnTo>
                    <a:cubicBezTo>
                      <a:pt x="13595984" y="436499"/>
                      <a:pt x="13533372" y="285369"/>
                      <a:pt x="13421995" y="173990"/>
                    </a:cubicBezTo>
                    <a:cubicBezTo>
                      <a:pt x="13310617" y="62611"/>
                      <a:pt x="13159487" y="0"/>
                      <a:pt x="13002006" y="0"/>
                    </a:cubicBezTo>
                    <a:close/>
                  </a:path>
                </a:pathLst>
              </a:custGeom>
              <a:blipFill rotWithShape="1">
                <a:blip r:embed="rId8">
                  <a:alphaModFix/>
                </a:blip>
                <a:stretch>
                  <a:fillRect b="-4969" l="-119" r="-139" t="-699"/>
                </a:stretch>
              </a:blipFill>
              <a:ln>
                <a:noFill/>
              </a:ln>
            </p:spPr>
            <p:txBody>
              <a:bodyPr anchorCtr="0" anchor="ctr" bIns="36550" lIns="36550" spcFirstLastPara="1" rIns="36550" wrap="square" tIns="36550">
                <a:noAutofit/>
              </a:bodyPr>
              <a:lstStyle/>
              <a:p>
                <a:pPr indent="0" lvl="0" marL="0" rtl="0" algn="l">
                  <a:spcBef>
                    <a:spcPts val="0"/>
                  </a:spcBef>
                  <a:spcAft>
                    <a:spcPts val="0"/>
                  </a:spcAft>
                  <a:buNone/>
                </a:pPr>
                <a:r>
                  <a:t/>
                </a:r>
                <a:endParaRPr/>
              </a:p>
            </p:txBody>
          </p:sp>
          <p:sp>
            <p:nvSpPr>
              <p:cNvPr id="243" name="Google Shape;243;p30"/>
              <p:cNvSpPr txBox="1"/>
              <p:nvPr/>
            </p:nvSpPr>
            <p:spPr>
              <a:xfrm>
                <a:off x="5469475" y="1515637"/>
                <a:ext cx="1959000" cy="1079700"/>
              </a:xfrm>
              <a:prstGeom prst="rect">
                <a:avLst/>
              </a:prstGeom>
              <a:noFill/>
              <a:ln>
                <a:noFill/>
              </a:ln>
            </p:spPr>
            <p:txBody>
              <a:bodyPr anchorCtr="0" anchor="t" bIns="0" lIns="0" spcFirstLastPara="1" rIns="0" wrap="square" tIns="0">
                <a:spAutoFit/>
              </a:bodyPr>
              <a:lstStyle/>
              <a:p>
                <a:pPr indent="0" lvl="0" marL="0" marR="0" rtl="0" algn="l">
                  <a:lnSpc>
                    <a:spcPct val="118823"/>
                  </a:lnSpc>
                  <a:spcBef>
                    <a:spcPts val="0"/>
                  </a:spcBef>
                  <a:spcAft>
                    <a:spcPts val="0"/>
                  </a:spcAft>
                  <a:buNone/>
                </a:pPr>
                <a:r>
                  <a:rPr b="1" lang="en" sz="1100">
                    <a:solidFill>
                      <a:srgbClr val="FFFFFF"/>
                    </a:solidFill>
                    <a:latin typeface="Montserrat"/>
                    <a:ea typeface="Montserrat"/>
                    <a:cs typeface="Montserrat"/>
                    <a:sym typeface="Montserrat"/>
                  </a:rPr>
                  <a:t>Global presence</a:t>
                </a:r>
                <a:endParaRPr b="1" i="0" sz="1100" u="none" cap="none" strike="noStrike">
                  <a:solidFill>
                    <a:srgbClr val="FFFFFF"/>
                  </a:solidFill>
                  <a:latin typeface="Montserrat"/>
                  <a:ea typeface="Montserrat"/>
                  <a:cs typeface="Montserrat"/>
                  <a:sym typeface="Montserrat"/>
                </a:endParaRPr>
              </a:p>
              <a:p>
                <a:pPr indent="0" lvl="0" marL="0" marR="0" rtl="0" algn="l">
                  <a:lnSpc>
                    <a:spcPct val="118823"/>
                  </a:lnSpc>
                  <a:spcBef>
                    <a:spcPts val="0"/>
                  </a:spcBef>
                  <a:spcAft>
                    <a:spcPts val="0"/>
                  </a:spcAft>
                  <a:buNone/>
                </a:pPr>
                <a:r>
                  <a:t/>
                </a:r>
                <a:endParaRPr b="1" sz="1100">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 sz="1100">
                    <a:solidFill>
                      <a:srgbClr val="FDFDEE"/>
                    </a:solidFill>
                    <a:latin typeface="Montserrat"/>
                    <a:ea typeface="Montserrat"/>
                    <a:cs typeface="Montserrat"/>
                    <a:sym typeface="Montserrat"/>
                  </a:rPr>
                  <a:t>The platform supports 23 languages, facilitating the participation of investors from all over the world</a:t>
                </a:r>
                <a:endParaRPr sz="600"/>
              </a:p>
            </p:txBody>
          </p:sp>
        </p:grpSp>
      </p:grpSp>
    </p:spTree>
  </p:cSld>
  <p:clrMapOvr>
    <a:masterClrMapping/>
  </p:clrMapOvr>
  <p:transition spd="med">
    <p:push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237"/>
                                        </p:tgtEl>
                                        <p:attrNameLst>
                                          <p:attrName>style.visibility</p:attrName>
                                        </p:attrNameLst>
                                      </p:cBhvr>
                                      <p:to>
                                        <p:strVal val="visible"/>
                                      </p:to>
                                    </p:set>
                                    <p:anim calcmode="lin" valueType="num">
                                      <p:cBhvr additive="base">
                                        <p:cTn dur="500"/>
                                        <p:tgtEl>
                                          <p:spTgt spid="237"/>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8">
                                  <p:stCondLst>
                                    <p:cond delay="0"/>
                                  </p:stCondLst>
                                  <p:childTnLst>
                                    <p:set>
                                      <p:cBhvr>
                                        <p:cTn dur="1" fill="hold">
                                          <p:stCondLst>
                                            <p:cond delay="0"/>
                                          </p:stCondLst>
                                        </p:cTn>
                                        <p:tgtEl>
                                          <p:spTgt spid="239"/>
                                        </p:tgtEl>
                                        <p:attrNameLst>
                                          <p:attrName>style.visibility</p:attrName>
                                        </p:attrNameLst>
                                      </p:cBhvr>
                                      <p:to>
                                        <p:strVal val="visible"/>
                                      </p:to>
                                    </p:set>
                                    <p:anim calcmode="lin" valueType="num">
                                      <p:cBhvr additive="base">
                                        <p:cTn dur="500"/>
                                        <p:tgtEl>
                                          <p:spTgt spid="239"/>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238"/>
                                        </p:tgtEl>
                                        <p:attrNameLst>
                                          <p:attrName>style.visibility</p:attrName>
                                        </p:attrNameLst>
                                      </p:cBhvr>
                                      <p:to>
                                        <p:strVal val="visible"/>
                                      </p:to>
                                    </p:set>
                                    <p:anim calcmode="lin" valueType="num">
                                      <p:cBhvr additive="base">
                                        <p:cTn dur="500"/>
                                        <p:tgtEl>
                                          <p:spTgt spid="23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1216"/>
        </a:solidFill>
      </p:bgPr>
    </p:bg>
    <p:spTree>
      <p:nvGrpSpPr>
        <p:cNvPr id="247" name="Shape 247"/>
        <p:cNvGrpSpPr/>
        <p:nvPr/>
      </p:nvGrpSpPr>
      <p:grpSpPr>
        <a:xfrm>
          <a:off x="0" y="0"/>
          <a:ext cx="0" cy="0"/>
          <a:chOff x="0" y="0"/>
          <a:chExt cx="0" cy="0"/>
        </a:xfrm>
      </p:grpSpPr>
      <p:sp>
        <p:nvSpPr>
          <p:cNvPr id="248" name="Google Shape;248;p31"/>
          <p:cNvSpPr/>
          <p:nvPr/>
        </p:nvSpPr>
        <p:spPr>
          <a:xfrm>
            <a:off x="0" y="0"/>
            <a:ext cx="9137428" cy="5141501"/>
          </a:xfrm>
          <a:custGeom>
            <a:rect b="b" l="l" r="r" t="t"/>
            <a:pathLst>
              <a:path extrusionOk="0" h="12026903" w="21374100">
                <a:moveTo>
                  <a:pt x="0" y="0"/>
                </a:moveTo>
                <a:lnTo>
                  <a:pt x="21374100" y="0"/>
                </a:lnTo>
                <a:lnTo>
                  <a:pt x="21374100" y="12026903"/>
                </a:lnTo>
                <a:lnTo>
                  <a:pt x="0" y="12026903"/>
                </a:lnTo>
                <a:lnTo>
                  <a:pt x="0" y="0"/>
                </a:lnTo>
                <a:close/>
              </a:path>
            </a:pathLst>
          </a:custGeom>
          <a:blipFill rotWithShape="1">
            <a:blip r:embed="rId3">
              <a:alphaModFix amt="35000"/>
            </a:blip>
            <a:stretch>
              <a:fillRect b="-809" l="0" r="0" t="-769"/>
            </a:stretch>
          </a:blipFill>
          <a:ln>
            <a:noFill/>
          </a:ln>
        </p:spPr>
      </p:sp>
      <p:sp>
        <p:nvSpPr>
          <p:cNvPr id="249" name="Google Shape;249;p31"/>
          <p:cNvSpPr/>
          <p:nvPr/>
        </p:nvSpPr>
        <p:spPr>
          <a:xfrm>
            <a:off x="2391560" y="738961"/>
            <a:ext cx="4087623" cy="4137089"/>
          </a:xfrm>
          <a:custGeom>
            <a:rect b="b" l="l" r="r" t="t"/>
            <a:pathLst>
              <a:path extrusionOk="0" h="9677400" w="10617203">
                <a:moveTo>
                  <a:pt x="0" y="0"/>
                </a:moveTo>
                <a:lnTo>
                  <a:pt x="10617203" y="0"/>
                </a:lnTo>
                <a:lnTo>
                  <a:pt x="10617203" y="9677400"/>
                </a:lnTo>
                <a:lnTo>
                  <a:pt x="0" y="9677400"/>
                </a:lnTo>
                <a:lnTo>
                  <a:pt x="0" y="0"/>
                </a:lnTo>
                <a:close/>
              </a:path>
            </a:pathLst>
          </a:custGeom>
          <a:blipFill rotWithShape="1">
            <a:blip r:embed="rId4">
              <a:alphaModFix amt="21000"/>
            </a:blip>
            <a:stretch>
              <a:fillRect b="-2439" l="0" r="-6579" t="-14489"/>
            </a:stretch>
          </a:blipFill>
          <a:ln>
            <a:noFill/>
          </a:ln>
        </p:spPr>
      </p:sp>
      <p:sp>
        <p:nvSpPr>
          <p:cNvPr id="250" name="Google Shape;250;p31"/>
          <p:cNvSpPr/>
          <p:nvPr/>
        </p:nvSpPr>
        <p:spPr>
          <a:xfrm>
            <a:off x="2697612" y="2986087"/>
            <a:ext cx="5987209" cy="2156575"/>
          </a:xfrm>
          <a:custGeom>
            <a:rect b="b" l="l" r="r" t="t"/>
            <a:pathLst>
              <a:path extrusionOk="0" h="5044621" w="15551191">
                <a:moveTo>
                  <a:pt x="0" y="0"/>
                </a:moveTo>
                <a:lnTo>
                  <a:pt x="15551191" y="0"/>
                </a:lnTo>
                <a:lnTo>
                  <a:pt x="15551191" y="5044621"/>
                </a:lnTo>
                <a:lnTo>
                  <a:pt x="0" y="5044621"/>
                </a:lnTo>
                <a:lnTo>
                  <a:pt x="0" y="0"/>
                </a:lnTo>
                <a:close/>
              </a:path>
            </a:pathLst>
          </a:custGeom>
          <a:blipFill rotWithShape="1">
            <a:blip r:embed="rId5">
              <a:alphaModFix amt="42000"/>
            </a:blip>
            <a:stretch>
              <a:fillRect b="-90828" l="0" r="-9998" t="0"/>
            </a:stretch>
          </a:blipFill>
          <a:ln>
            <a:noFill/>
          </a:ln>
        </p:spPr>
      </p:sp>
      <p:sp>
        <p:nvSpPr>
          <p:cNvPr id="251" name="Google Shape;251;p31"/>
          <p:cNvSpPr/>
          <p:nvPr/>
        </p:nvSpPr>
        <p:spPr>
          <a:xfrm>
            <a:off x="0" y="0"/>
            <a:ext cx="9137513" cy="5141501"/>
          </a:xfrm>
          <a:custGeom>
            <a:rect b="b" l="l" r="r" t="t"/>
            <a:pathLst>
              <a:path extrusionOk="0" h="12026903" w="21374300">
                <a:moveTo>
                  <a:pt x="0" y="0"/>
                </a:moveTo>
                <a:lnTo>
                  <a:pt x="21374300" y="0"/>
                </a:lnTo>
                <a:lnTo>
                  <a:pt x="21374300" y="12026903"/>
                </a:lnTo>
                <a:lnTo>
                  <a:pt x="0" y="12026903"/>
                </a:lnTo>
                <a:lnTo>
                  <a:pt x="0" y="0"/>
                </a:lnTo>
                <a:close/>
              </a:path>
            </a:pathLst>
          </a:custGeom>
          <a:blipFill rotWithShape="1">
            <a:blip r:embed="rId6">
              <a:alphaModFix amt="89000"/>
            </a:blip>
            <a:stretch>
              <a:fillRect b="-459" l="0" r="-1009" t="-489"/>
            </a:stretch>
          </a:blipFill>
          <a:ln>
            <a:noFill/>
          </a:ln>
        </p:spPr>
      </p:sp>
      <p:sp>
        <p:nvSpPr>
          <p:cNvPr id="252" name="Google Shape;252;p31"/>
          <p:cNvSpPr txBox="1"/>
          <p:nvPr/>
        </p:nvSpPr>
        <p:spPr>
          <a:xfrm>
            <a:off x="669202" y="380875"/>
            <a:ext cx="7898400" cy="369300"/>
          </a:xfrm>
          <a:prstGeom prst="rect">
            <a:avLst/>
          </a:prstGeom>
          <a:noFill/>
          <a:ln>
            <a:noFill/>
          </a:ln>
        </p:spPr>
        <p:txBody>
          <a:bodyPr anchorCtr="0" anchor="t" bIns="0" lIns="0" spcFirstLastPara="1" rIns="0" wrap="square" tIns="0">
            <a:spAutoFit/>
          </a:bodyPr>
          <a:lstStyle/>
          <a:p>
            <a:pPr indent="0" lvl="0" marL="0" marR="0" rtl="0" algn="l">
              <a:lnSpc>
                <a:spcPct val="139990"/>
              </a:lnSpc>
              <a:spcBef>
                <a:spcPts val="0"/>
              </a:spcBef>
              <a:spcAft>
                <a:spcPts val="0"/>
              </a:spcAft>
              <a:buNone/>
            </a:pPr>
            <a:r>
              <a:rPr b="1" lang="en" sz="2400">
                <a:solidFill>
                  <a:srgbClr val="FFFFFF"/>
                </a:solidFill>
                <a:latin typeface="Montserrat"/>
                <a:ea typeface="Montserrat"/>
                <a:cs typeface="Montserrat"/>
                <a:sym typeface="Montserrat"/>
              </a:rPr>
              <a:t>INVESTMENTS ARE ACCESSIBLE TO EVERYONE</a:t>
            </a:r>
            <a:endParaRPr sz="600"/>
          </a:p>
        </p:txBody>
      </p:sp>
      <p:sp>
        <p:nvSpPr>
          <p:cNvPr id="253" name="Google Shape;253;p31"/>
          <p:cNvSpPr txBox="1"/>
          <p:nvPr/>
        </p:nvSpPr>
        <p:spPr>
          <a:xfrm>
            <a:off x="669200" y="4755900"/>
            <a:ext cx="3037800" cy="323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SOLARGROUP is an innovative service for micro-investors.</a:t>
            </a:r>
            <a:endParaRPr sz="7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This video was created using AI</a:t>
            </a:r>
            <a:endParaRPr sz="700">
              <a:solidFill>
                <a:schemeClr val="lt1"/>
              </a:solidFill>
              <a:latin typeface="Montserrat"/>
              <a:ea typeface="Montserrat"/>
              <a:cs typeface="Montserrat"/>
              <a:sym typeface="Montserrat"/>
            </a:endParaRPr>
          </a:p>
          <a:p>
            <a:pPr indent="0" lvl="0" marL="0" marR="0" rtl="0" algn="l">
              <a:lnSpc>
                <a:spcPct val="117909"/>
              </a:lnSpc>
              <a:spcBef>
                <a:spcPts val="0"/>
              </a:spcBef>
              <a:spcAft>
                <a:spcPts val="0"/>
              </a:spcAft>
              <a:buNone/>
            </a:pPr>
            <a:r>
              <a:t/>
            </a:r>
            <a:endParaRPr sz="700">
              <a:solidFill>
                <a:srgbClr val="FFFFFF"/>
              </a:solidFill>
              <a:latin typeface="Montserrat"/>
              <a:ea typeface="Montserrat"/>
              <a:cs typeface="Montserrat"/>
              <a:sym typeface="Montserrat"/>
            </a:endParaRPr>
          </a:p>
        </p:txBody>
      </p:sp>
      <p:grpSp>
        <p:nvGrpSpPr>
          <p:cNvPr id="254" name="Google Shape;254;p31"/>
          <p:cNvGrpSpPr/>
          <p:nvPr/>
        </p:nvGrpSpPr>
        <p:grpSpPr>
          <a:xfrm>
            <a:off x="669194" y="1057809"/>
            <a:ext cx="6792894" cy="3560083"/>
            <a:chOff x="669194" y="1057809"/>
            <a:chExt cx="6792894" cy="3560083"/>
          </a:xfrm>
        </p:grpSpPr>
        <p:sp>
          <p:nvSpPr>
            <p:cNvPr id="255" name="Google Shape;255;p31"/>
            <p:cNvSpPr/>
            <p:nvPr/>
          </p:nvSpPr>
          <p:spPr>
            <a:xfrm>
              <a:off x="669194" y="1057809"/>
              <a:ext cx="6792894" cy="3560083"/>
            </a:xfrm>
            <a:custGeom>
              <a:rect b="b" l="l" r="r" t="t"/>
              <a:pathLst>
                <a:path extrusionOk="0" h="8327679" w="17643881">
                  <a:moveTo>
                    <a:pt x="0" y="0"/>
                  </a:moveTo>
                  <a:lnTo>
                    <a:pt x="17643881" y="0"/>
                  </a:lnTo>
                  <a:lnTo>
                    <a:pt x="17643881" y="8327679"/>
                  </a:lnTo>
                  <a:lnTo>
                    <a:pt x="0" y="8327679"/>
                  </a:lnTo>
                  <a:lnTo>
                    <a:pt x="0" y="0"/>
                  </a:lnTo>
                  <a:close/>
                </a:path>
              </a:pathLst>
            </a:custGeom>
            <a:blipFill rotWithShape="1">
              <a:blip r:embed="rId7">
                <a:alphaModFix amt="40000"/>
              </a:blip>
              <a:stretch>
                <a:fillRect b="0" l="0" r="0" t="0"/>
              </a:stretch>
            </a:blipFill>
            <a:ln>
              <a:noFill/>
            </a:ln>
          </p:spPr>
        </p:sp>
        <p:grpSp>
          <p:nvGrpSpPr>
            <p:cNvPr id="256" name="Google Shape;256;p31"/>
            <p:cNvGrpSpPr/>
            <p:nvPr/>
          </p:nvGrpSpPr>
          <p:grpSpPr>
            <a:xfrm>
              <a:off x="929362" y="1556939"/>
              <a:ext cx="6272557" cy="2561824"/>
              <a:chOff x="1244415" y="1465411"/>
              <a:chExt cx="6272557" cy="2561824"/>
            </a:xfrm>
          </p:grpSpPr>
          <p:sp>
            <p:nvSpPr>
              <p:cNvPr id="257" name="Google Shape;257;p31"/>
              <p:cNvSpPr/>
              <p:nvPr/>
            </p:nvSpPr>
            <p:spPr>
              <a:xfrm>
                <a:off x="1244415" y="1465411"/>
                <a:ext cx="3942835" cy="2561824"/>
              </a:xfrm>
              <a:custGeom>
                <a:rect b="b" l="l" r="r" t="t"/>
                <a:pathLst>
                  <a:path extrusionOk="0" h="8005699" w="13595984">
                    <a:moveTo>
                      <a:pt x="593979" y="0"/>
                    </a:moveTo>
                    <a:cubicBezTo>
                      <a:pt x="436372" y="0"/>
                      <a:pt x="285369" y="62611"/>
                      <a:pt x="173990" y="173990"/>
                    </a:cubicBezTo>
                    <a:cubicBezTo>
                      <a:pt x="62611" y="285369"/>
                      <a:pt x="0" y="436372"/>
                      <a:pt x="0" y="593979"/>
                    </a:cubicBezTo>
                    <a:lnTo>
                      <a:pt x="0" y="7411720"/>
                    </a:lnTo>
                    <a:cubicBezTo>
                      <a:pt x="0" y="7569200"/>
                      <a:pt x="62611" y="7720330"/>
                      <a:pt x="173990" y="7831709"/>
                    </a:cubicBezTo>
                    <a:cubicBezTo>
                      <a:pt x="285369" y="7943088"/>
                      <a:pt x="436499" y="8005699"/>
                      <a:pt x="593979" y="8005699"/>
                    </a:cubicBezTo>
                    <a:lnTo>
                      <a:pt x="13002006" y="8005699"/>
                    </a:lnTo>
                    <a:cubicBezTo>
                      <a:pt x="13159487" y="8005699"/>
                      <a:pt x="13310617" y="7943088"/>
                      <a:pt x="13421995" y="7831709"/>
                    </a:cubicBezTo>
                    <a:cubicBezTo>
                      <a:pt x="13533372" y="7720330"/>
                      <a:pt x="13595984" y="7569200"/>
                      <a:pt x="13595984" y="7411720"/>
                    </a:cubicBezTo>
                    <a:lnTo>
                      <a:pt x="13595984" y="593979"/>
                    </a:lnTo>
                    <a:cubicBezTo>
                      <a:pt x="13595984" y="436499"/>
                      <a:pt x="13533372" y="285369"/>
                      <a:pt x="13421995" y="173990"/>
                    </a:cubicBezTo>
                    <a:cubicBezTo>
                      <a:pt x="13310617" y="62611"/>
                      <a:pt x="13159487" y="0"/>
                      <a:pt x="13002006" y="0"/>
                    </a:cubicBezTo>
                    <a:close/>
                  </a:path>
                </a:pathLst>
              </a:custGeom>
              <a:blipFill rotWithShape="1">
                <a:blip r:embed="rId8">
                  <a:alphaModFix/>
                </a:blip>
                <a:stretch>
                  <a:fillRect b="-2169" l="-789" r="-839" t="-199"/>
                </a:stretch>
              </a:blipFill>
              <a:ln>
                <a:noFill/>
              </a:ln>
            </p:spPr>
            <p:txBody>
              <a:bodyPr anchorCtr="0" anchor="ctr" bIns="36550" lIns="36550" spcFirstLastPara="1" rIns="36550" wrap="square" tIns="36550">
                <a:noAutofit/>
              </a:bodyPr>
              <a:lstStyle/>
              <a:p>
                <a:pPr indent="0" lvl="0" marL="0" rtl="0" algn="l">
                  <a:spcBef>
                    <a:spcPts val="0"/>
                  </a:spcBef>
                  <a:spcAft>
                    <a:spcPts val="0"/>
                  </a:spcAft>
                  <a:buNone/>
                </a:pPr>
                <a:r>
                  <a:t/>
                </a:r>
                <a:endParaRPr/>
              </a:p>
            </p:txBody>
          </p:sp>
          <p:sp>
            <p:nvSpPr>
              <p:cNvPr id="258" name="Google Shape;258;p31"/>
              <p:cNvSpPr txBox="1"/>
              <p:nvPr/>
            </p:nvSpPr>
            <p:spPr>
              <a:xfrm>
                <a:off x="5469472" y="1488123"/>
                <a:ext cx="2047500" cy="1449600"/>
              </a:xfrm>
              <a:prstGeom prst="rect">
                <a:avLst/>
              </a:prstGeom>
              <a:noFill/>
              <a:ln>
                <a:noFill/>
              </a:ln>
            </p:spPr>
            <p:txBody>
              <a:bodyPr anchorCtr="0" anchor="t" bIns="0" lIns="0" spcFirstLastPara="1" rIns="0" wrap="square" tIns="0">
                <a:spAutoFit/>
              </a:bodyPr>
              <a:lstStyle/>
              <a:p>
                <a:pPr indent="0" lvl="0" marL="0" marR="0" rtl="0" algn="l">
                  <a:lnSpc>
                    <a:spcPct val="118716"/>
                  </a:lnSpc>
                  <a:spcBef>
                    <a:spcPts val="0"/>
                  </a:spcBef>
                  <a:spcAft>
                    <a:spcPts val="0"/>
                  </a:spcAft>
                  <a:buNone/>
                </a:pPr>
                <a:r>
                  <a:rPr b="1" lang="en" sz="1100">
                    <a:solidFill>
                      <a:srgbClr val="FFFFFF"/>
                    </a:solidFill>
                    <a:latin typeface="Montserrat"/>
                    <a:ea typeface="Montserrat"/>
                    <a:cs typeface="Montserrat"/>
                    <a:sym typeface="Montserrat"/>
                  </a:rPr>
                  <a:t>Diversity of payment methods</a:t>
                </a:r>
                <a:endParaRPr b="1" i="0" sz="1100" u="none" cap="none" strike="noStrike">
                  <a:solidFill>
                    <a:srgbClr val="FFFFFF"/>
                  </a:solidFill>
                  <a:latin typeface="Montserrat"/>
                  <a:ea typeface="Montserrat"/>
                  <a:cs typeface="Montserrat"/>
                  <a:sym typeface="Montserrat"/>
                </a:endParaRPr>
              </a:p>
              <a:p>
                <a:pPr indent="0" lvl="0" marL="0" marR="0" rtl="0" algn="l">
                  <a:lnSpc>
                    <a:spcPct val="118716"/>
                  </a:lnSpc>
                  <a:spcBef>
                    <a:spcPts val="0"/>
                  </a:spcBef>
                  <a:spcAft>
                    <a:spcPts val="0"/>
                  </a:spcAft>
                  <a:buNone/>
                </a:pPr>
                <a:r>
                  <a:t/>
                </a:r>
                <a:endParaRPr b="1" sz="1100">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 sz="1100">
                    <a:solidFill>
                      <a:srgbClr val="FDFDEE"/>
                    </a:solidFill>
                    <a:latin typeface="Montserrat"/>
                    <a:ea typeface="Montserrat"/>
                    <a:cs typeface="Montserrat"/>
                    <a:sym typeface="Montserrat"/>
                  </a:rPr>
                  <a:t>More than 20 payment methods are available, including SWIFT, bank cards, e-wallets and cryptocurrencies</a:t>
                </a:r>
                <a:endParaRPr sz="600"/>
              </a:p>
            </p:txBody>
          </p:sp>
        </p:grpSp>
      </p:grpSp>
    </p:spTree>
  </p:cSld>
  <p:clrMapOvr>
    <a:masterClrMapping/>
  </p:clrMapOvr>
  <p:transition spd="med">
    <p:push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252"/>
                                        </p:tgtEl>
                                        <p:attrNameLst>
                                          <p:attrName>style.visibility</p:attrName>
                                        </p:attrNameLst>
                                      </p:cBhvr>
                                      <p:to>
                                        <p:strVal val="visible"/>
                                      </p:to>
                                    </p:set>
                                    <p:anim calcmode="lin" valueType="num">
                                      <p:cBhvr additive="base">
                                        <p:cTn dur="500"/>
                                        <p:tgtEl>
                                          <p:spTgt spid="252"/>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8">
                                  <p:stCondLst>
                                    <p:cond delay="0"/>
                                  </p:stCondLst>
                                  <p:childTnLst>
                                    <p:set>
                                      <p:cBhvr>
                                        <p:cTn dur="1" fill="hold">
                                          <p:stCondLst>
                                            <p:cond delay="0"/>
                                          </p:stCondLst>
                                        </p:cTn>
                                        <p:tgtEl>
                                          <p:spTgt spid="254"/>
                                        </p:tgtEl>
                                        <p:attrNameLst>
                                          <p:attrName>style.visibility</p:attrName>
                                        </p:attrNameLst>
                                      </p:cBhvr>
                                      <p:to>
                                        <p:strVal val="visible"/>
                                      </p:to>
                                    </p:set>
                                    <p:anim calcmode="lin" valueType="num">
                                      <p:cBhvr additive="base">
                                        <p:cTn dur="500"/>
                                        <p:tgtEl>
                                          <p:spTgt spid="254"/>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253"/>
                                        </p:tgtEl>
                                        <p:attrNameLst>
                                          <p:attrName>style.visibility</p:attrName>
                                        </p:attrNameLst>
                                      </p:cBhvr>
                                      <p:to>
                                        <p:strVal val="visible"/>
                                      </p:to>
                                    </p:set>
                                    <p:anim calcmode="lin" valueType="num">
                                      <p:cBhvr additive="base">
                                        <p:cTn dur="500"/>
                                        <p:tgtEl>
                                          <p:spTgt spid="25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1216"/>
        </a:solidFill>
      </p:bgPr>
    </p:bg>
    <p:spTree>
      <p:nvGrpSpPr>
        <p:cNvPr id="262" name="Shape 262"/>
        <p:cNvGrpSpPr/>
        <p:nvPr/>
      </p:nvGrpSpPr>
      <p:grpSpPr>
        <a:xfrm>
          <a:off x="0" y="0"/>
          <a:ext cx="0" cy="0"/>
          <a:chOff x="0" y="0"/>
          <a:chExt cx="0" cy="0"/>
        </a:xfrm>
      </p:grpSpPr>
      <p:sp>
        <p:nvSpPr>
          <p:cNvPr id="263" name="Google Shape;263;p32"/>
          <p:cNvSpPr/>
          <p:nvPr/>
        </p:nvSpPr>
        <p:spPr>
          <a:xfrm>
            <a:off x="0" y="0"/>
            <a:ext cx="9137428" cy="5141501"/>
          </a:xfrm>
          <a:custGeom>
            <a:rect b="b" l="l" r="r" t="t"/>
            <a:pathLst>
              <a:path extrusionOk="0" h="12026903" w="21374100">
                <a:moveTo>
                  <a:pt x="0" y="0"/>
                </a:moveTo>
                <a:lnTo>
                  <a:pt x="21374100" y="0"/>
                </a:lnTo>
                <a:lnTo>
                  <a:pt x="21374100" y="12026903"/>
                </a:lnTo>
                <a:lnTo>
                  <a:pt x="0" y="12026903"/>
                </a:lnTo>
                <a:lnTo>
                  <a:pt x="0" y="0"/>
                </a:lnTo>
                <a:close/>
              </a:path>
            </a:pathLst>
          </a:custGeom>
          <a:blipFill rotWithShape="1">
            <a:blip r:embed="rId3">
              <a:alphaModFix amt="35000"/>
            </a:blip>
            <a:stretch>
              <a:fillRect b="-809" l="0" r="0" t="-769"/>
            </a:stretch>
          </a:blipFill>
          <a:ln>
            <a:noFill/>
          </a:ln>
        </p:spPr>
      </p:sp>
      <p:sp>
        <p:nvSpPr>
          <p:cNvPr id="264" name="Google Shape;264;p32"/>
          <p:cNvSpPr/>
          <p:nvPr/>
        </p:nvSpPr>
        <p:spPr>
          <a:xfrm>
            <a:off x="2391560" y="738961"/>
            <a:ext cx="4087623" cy="4137089"/>
          </a:xfrm>
          <a:custGeom>
            <a:rect b="b" l="l" r="r" t="t"/>
            <a:pathLst>
              <a:path extrusionOk="0" h="9677400" w="10617203">
                <a:moveTo>
                  <a:pt x="0" y="0"/>
                </a:moveTo>
                <a:lnTo>
                  <a:pt x="10617203" y="0"/>
                </a:lnTo>
                <a:lnTo>
                  <a:pt x="10617203" y="9677400"/>
                </a:lnTo>
                <a:lnTo>
                  <a:pt x="0" y="9677400"/>
                </a:lnTo>
                <a:lnTo>
                  <a:pt x="0" y="0"/>
                </a:lnTo>
                <a:close/>
              </a:path>
            </a:pathLst>
          </a:custGeom>
          <a:blipFill rotWithShape="1">
            <a:blip r:embed="rId4">
              <a:alphaModFix amt="21000"/>
            </a:blip>
            <a:stretch>
              <a:fillRect b="-2439" l="0" r="-6579" t="-14489"/>
            </a:stretch>
          </a:blipFill>
          <a:ln>
            <a:noFill/>
          </a:ln>
        </p:spPr>
      </p:sp>
      <p:sp>
        <p:nvSpPr>
          <p:cNvPr id="265" name="Google Shape;265;p32"/>
          <p:cNvSpPr/>
          <p:nvPr/>
        </p:nvSpPr>
        <p:spPr>
          <a:xfrm>
            <a:off x="2697612" y="2986087"/>
            <a:ext cx="5987209" cy="2156575"/>
          </a:xfrm>
          <a:custGeom>
            <a:rect b="b" l="l" r="r" t="t"/>
            <a:pathLst>
              <a:path extrusionOk="0" h="5044621" w="15551191">
                <a:moveTo>
                  <a:pt x="0" y="0"/>
                </a:moveTo>
                <a:lnTo>
                  <a:pt x="15551191" y="0"/>
                </a:lnTo>
                <a:lnTo>
                  <a:pt x="15551191" y="5044621"/>
                </a:lnTo>
                <a:lnTo>
                  <a:pt x="0" y="5044621"/>
                </a:lnTo>
                <a:lnTo>
                  <a:pt x="0" y="0"/>
                </a:lnTo>
                <a:close/>
              </a:path>
            </a:pathLst>
          </a:custGeom>
          <a:blipFill rotWithShape="1">
            <a:blip r:embed="rId5">
              <a:alphaModFix amt="42000"/>
            </a:blip>
            <a:stretch>
              <a:fillRect b="-90828" l="0" r="-9998" t="0"/>
            </a:stretch>
          </a:blipFill>
          <a:ln>
            <a:noFill/>
          </a:ln>
        </p:spPr>
      </p:sp>
      <p:sp>
        <p:nvSpPr>
          <p:cNvPr id="266" name="Google Shape;266;p32"/>
          <p:cNvSpPr/>
          <p:nvPr/>
        </p:nvSpPr>
        <p:spPr>
          <a:xfrm>
            <a:off x="0" y="0"/>
            <a:ext cx="9137513" cy="5141501"/>
          </a:xfrm>
          <a:custGeom>
            <a:rect b="b" l="l" r="r" t="t"/>
            <a:pathLst>
              <a:path extrusionOk="0" h="12026903" w="21374300">
                <a:moveTo>
                  <a:pt x="0" y="0"/>
                </a:moveTo>
                <a:lnTo>
                  <a:pt x="21374300" y="0"/>
                </a:lnTo>
                <a:lnTo>
                  <a:pt x="21374300" y="12026903"/>
                </a:lnTo>
                <a:lnTo>
                  <a:pt x="0" y="12026903"/>
                </a:lnTo>
                <a:lnTo>
                  <a:pt x="0" y="0"/>
                </a:lnTo>
                <a:close/>
              </a:path>
            </a:pathLst>
          </a:custGeom>
          <a:blipFill rotWithShape="1">
            <a:blip r:embed="rId6">
              <a:alphaModFix amt="89000"/>
            </a:blip>
            <a:stretch>
              <a:fillRect b="-459" l="0" r="-1009" t="-489"/>
            </a:stretch>
          </a:blipFill>
          <a:ln>
            <a:noFill/>
          </a:ln>
        </p:spPr>
      </p:sp>
      <p:sp>
        <p:nvSpPr>
          <p:cNvPr id="267" name="Google Shape;267;p32"/>
          <p:cNvSpPr txBox="1"/>
          <p:nvPr/>
        </p:nvSpPr>
        <p:spPr>
          <a:xfrm>
            <a:off x="669202" y="380875"/>
            <a:ext cx="7936800" cy="369300"/>
          </a:xfrm>
          <a:prstGeom prst="rect">
            <a:avLst/>
          </a:prstGeom>
          <a:noFill/>
          <a:ln>
            <a:noFill/>
          </a:ln>
        </p:spPr>
        <p:txBody>
          <a:bodyPr anchorCtr="0" anchor="t" bIns="0" lIns="0" spcFirstLastPara="1" rIns="0" wrap="square" tIns="0">
            <a:spAutoFit/>
          </a:bodyPr>
          <a:lstStyle/>
          <a:p>
            <a:pPr indent="0" lvl="0" marL="0" marR="0" rtl="0" algn="l">
              <a:lnSpc>
                <a:spcPct val="139990"/>
              </a:lnSpc>
              <a:spcBef>
                <a:spcPts val="0"/>
              </a:spcBef>
              <a:spcAft>
                <a:spcPts val="0"/>
              </a:spcAft>
              <a:buNone/>
            </a:pPr>
            <a:r>
              <a:rPr b="1" lang="en" sz="2400">
                <a:solidFill>
                  <a:srgbClr val="FFFFFF"/>
                </a:solidFill>
                <a:latin typeface="Montserrat"/>
                <a:ea typeface="Montserrat"/>
                <a:cs typeface="Montserrat"/>
                <a:sym typeface="Montserrat"/>
              </a:rPr>
              <a:t>INVESTMENTS ARE ACCESSIBLE TO EVERYONE</a:t>
            </a:r>
            <a:endParaRPr sz="600"/>
          </a:p>
        </p:txBody>
      </p:sp>
      <p:sp>
        <p:nvSpPr>
          <p:cNvPr id="268" name="Google Shape;268;p32"/>
          <p:cNvSpPr txBox="1"/>
          <p:nvPr/>
        </p:nvSpPr>
        <p:spPr>
          <a:xfrm>
            <a:off x="669200" y="4755900"/>
            <a:ext cx="3037800" cy="323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SOLARGROUP is an innovative service for micro-investors.</a:t>
            </a:r>
            <a:endParaRPr sz="7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This video was created using AI</a:t>
            </a:r>
            <a:endParaRPr sz="700">
              <a:solidFill>
                <a:schemeClr val="lt1"/>
              </a:solidFill>
              <a:latin typeface="Montserrat"/>
              <a:ea typeface="Montserrat"/>
              <a:cs typeface="Montserrat"/>
              <a:sym typeface="Montserrat"/>
            </a:endParaRPr>
          </a:p>
          <a:p>
            <a:pPr indent="0" lvl="0" marL="0" marR="0" rtl="0" algn="l">
              <a:lnSpc>
                <a:spcPct val="117909"/>
              </a:lnSpc>
              <a:spcBef>
                <a:spcPts val="0"/>
              </a:spcBef>
              <a:spcAft>
                <a:spcPts val="0"/>
              </a:spcAft>
              <a:buNone/>
            </a:pPr>
            <a:r>
              <a:t/>
            </a:r>
            <a:endParaRPr sz="700">
              <a:solidFill>
                <a:srgbClr val="FFFFFF"/>
              </a:solidFill>
              <a:latin typeface="Montserrat"/>
              <a:ea typeface="Montserrat"/>
              <a:cs typeface="Montserrat"/>
              <a:sym typeface="Montserrat"/>
            </a:endParaRPr>
          </a:p>
        </p:txBody>
      </p:sp>
      <p:grpSp>
        <p:nvGrpSpPr>
          <p:cNvPr id="269" name="Google Shape;269;p32"/>
          <p:cNvGrpSpPr/>
          <p:nvPr/>
        </p:nvGrpSpPr>
        <p:grpSpPr>
          <a:xfrm>
            <a:off x="669188" y="1057809"/>
            <a:ext cx="6792894" cy="3560083"/>
            <a:chOff x="669188" y="1057809"/>
            <a:chExt cx="6792894" cy="3560083"/>
          </a:xfrm>
        </p:grpSpPr>
        <p:sp>
          <p:nvSpPr>
            <p:cNvPr id="270" name="Google Shape;270;p32"/>
            <p:cNvSpPr/>
            <p:nvPr/>
          </p:nvSpPr>
          <p:spPr>
            <a:xfrm>
              <a:off x="669188" y="1057809"/>
              <a:ext cx="6792894" cy="3560083"/>
            </a:xfrm>
            <a:custGeom>
              <a:rect b="b" l="l" r="r" t="t"/>
              <a:pathLst>
                <a:path extrusionOk="0" h="8327679" w="17643881">
                  <a:moveTo>
                    <a:pt x="0" y="0"/>
                  </a:moveTo>
                  <a:lnTo>
                    <a:pt x="17643881" y="0"/>
                  </a:lnTo>
                  <a:lnTo>
                    <a:pt x="17643881" y="8327679"/>
                  </a:lnTo>
                  <a:lnTo>
                    <a:pt x="0" y="8327679"/>
                  </a:lnTo>
                  <a:lnTo>
                    <a:pt x="0" y="0"/>
                  </a:lnTo>
                  <a:close/>
                </a:path>
              </a:pathLst>
            </a:custGeom>
            <a:blipFill rotWithShape="1">
              <a:blip r:embed="rId7">
                <a:alphaModFix amt="40000"/>
              </a:blip>
              <a:stretch>
                <a:fillRect b="0" l="0" r="0" t="0"/>
              </a:stretch>
            </a:blipFill>
            <a:ln>
              <a:noFill/>
            </a:ln>
          </p:spPr>
        </p:sp>
        <p:grpSp>
          <p:nvGrpSpPr>
            <p:cNvPr id="271" name="Google Shape;271;p32"/>
            <p:cNvGrpSpPr/>
            <p:nvPr/>
          </p:nvGrpSpPr>
          <p:grpSpPr>
            <a:xfrm>
              <a:off x="930154" y="1556939"/>
              <a:ext cx="6270962" cy="2561824"/>
              <a:chOff x="1244415" y="1459197"/>
              <a:chExt cx="6270962" cy="2561824"/>
            </a:xfrm>
          </p:grpSpPr>
          <p:sp>
            <p:nvSpPr>
              <p:cNvPr id="272" name="Google Shape;272;p32"/>
              <p:cNvSpPr/>
              <p:nvPr/>
            </p:nvSpPr>
            <p:spPr>
              <a:xfrm>
                <a:off x="1244415" y="1459197"/>
                <a:ext cx="3944566" cy="2561824"/>
              </a:xfrm>
              <a:custGeom>
                <a:rect b="b" l="l" r="r" t="t"/>
                <a:pathLst>
                  <a:path extrusionOk="0" h="8005699" w="13601953">
                    <a:moveTo>
                      <a:pt x="593979" y="0"/>
                    </a:moveTo>
                    <a:cubicBezTo>
                      <a:pt x="436372" y="0"/>
                      <a:pt x="285369" y="62611"/>
                      <a:pt x="173990" y="173990"/>
                    </a:cubicBezTo>
                    <a:cubicBezTo>
                      <a:pt x="62611" y="285369"/>
                      <a:pt x="0" y="436372"/>
                      <a:pt x="0" y="593979"/>
                    </a:cubicBezTo>
                    <a:lnTo>
                      <a:pt x="0" y="7411720"/>
                    </a:lnTo>
                    <a:cubicBezTo>
                      <a:pt x="0" y="7569200"/>
                      <a:pt x="62611" y="7720330"/>
                      <a:pt x="173990" y="7831709"/>
                    </a:cubicBezTo>
                    <a:cubicBezTo>
                      <a:pt x="285369" y="7943088"/>
                      <a:pt x="436499" y="8005699"/>
                      <a:pt x="593979" y="8005699"/>
                    </a:cubicBezTo>
                    <a:lnTo>
                      <a:pt x="13007975" y="8005699"/>
                    </a:lnTo>
                    <a:cubicBezTo>
                      <a:pt x="13165455" y="8005699"/>
                      <a:pt x="13316586" y="7943088"/>
                      <a:pt x="13427963" y="7831709"/>
                    </a:cubicBezTo>
                    <a:cubicBezTo>
                      <a:pt x="13539341" y="7720330"/>
                      <a:pt x="13601953" y="7569200"/>
                      <a:pt x="13601953" y="7411720"/>
                    </a:cubicBezTo>
                    <a:lnTo>
                      <a:pt x="13601953" y="593979"/>
                    </a:lnTo>
                    <a:cubicBezTo>
                      <a:pt x="13601953" y="436499"/>
                      <a:pt x="13539341" y="285369"/>
                      <a:pt x="13427963" y="173990"/>
                    </a:cubicBezTo>
                    <a:cubicBezTo>
                      <a:pt x="13316586" y="62611"/>
                      <a:pt x="13165328" y="0"/>
                      <a:pt x="13007848" y="0"/>
                    </a:cubicBezTo>
                    <a:close/>
                  </a:path>
                </a:pathLst>
              </a:custGeom>
              <a:blipFill rotWithShape="1">
                <a:blip r:embed="rId8">
                  <a:alphaModFix/>
                </a:blip>
                <a:stretch>
                  <a:fillRect b="-1329" l="-1478" r="-99" t="-1249"/>
                </a:stretch>
              </a:blipFill>
              <a:ln>
                <a:noFill/>
              </a:ln>
            </p:spPr>
            <p:txBody>
              <a:bodyPr anchorCtr="0" anchor="ctr" bIns="36550" lIns="36550" spcFirstLastPara="1" rIns="36550" wrap="square" tIns="36550">
                <a:noAutofit/>
              </a:bodyPr>
              <a:lstStyle/>
              <a:p>
                <a:pPr indent="0" lvl="0" marL="0" rtl="0" algn="l">
                  <a:spcBef>
                    <a:spcPts val="0"/>
                  </a:spcBef>
                  <a:spcAft>
                    <a:spcPts val="0"/>
                  </a:spcAft>
                  <a:buNone/>
                </a:pPr>
                <a:r>
                  <a:t/>
                </a:r>
                <a:endParaRPr/>
              </a:p>
            </p:txBody>
          </p:sp>
          <p:sp>
            <p:nvSpPr>
              <p:cNvPr id="273" name="Google Shape;273;p32"/>
              <p:cNvSpPr txBox="1"/>
              <p:nvPr/>
            </p:nvSpPr>
            <p:spPr>
              <a:xfrm>
                <a:off x="5505677" y="1523008"/>
                <a:ext cx="2009700" cy="1079400"/>
              </a:xfrm>
              <a:prstGeom prst="rect">
                <a:avLst/>
              </a:prstGeom>
              <a:noFill/>
              <a:ln>
                <a:noFill/>
              </a:ln>
            </p:spPr>
            <p:txBody>
              <a:bodyPr anchorCtr="0" anchor="t" bIns="0" lIns="0" spcFirstLastPara="1" rIns="0" wrap="square" tIns="0">
                <a:spAutoFit/>
              </a:bodyPr>
              <a:lstStyle/>
              <a:p>
                <a:pPr indent="0" lvl="0" marL="0" marR="0" rtl="0" algn="l">
                  <a:lnSpc>
                    <a:spcPct val="118787"/>
                  </a:lnSpc>
                  <a:spcBef>
                    <a:spcPts val="0"/>
                  </a:spcBef>
                  <a:spcAft>
                    <a:spcPts val="0"/>
                  </a:spcAft>
                  <a:buNone/>
                </a:pPr>
                <a:r>
                  <a:rPr b="1" lang="en" sz="1100">
                    <a:solidFill>
                      <a:srgbClr val="FFFFFF"/>
                    </a:solidFill>
                    <a:latin typeface="Montserrat"/>
                    <a:ea typeface="Montserrat"/>
                    <a:cs typeface="Montserrat"/>
                    <a:sym typeface="Montserrat"/>
                  </a:rPr>
                  <a:t>Flexible installment plans</a:t>
                </a:r>
                <a:r>
                  <a:rPr b="1" i="0" lang="en" sz="1100" u="none" cap="none" strike="noStrike">
                    <a:solidFill>
                      <a:srgbClr val="FFFFFF"/>
                    </a:solidFill>
                    <a:latin typeface="Montserrat"/>
                    <a:ea typeface="Montserrat"/>
                    <a:cs typeface="Montserrat"/>
                    <a:sym typeface="Montserrat"/>
                  </a:rPr>
                  <a:t> </a:t>
                </a:r>
                <a:endParaRPr b="1" i="0" sz="1100" u="none" cap="none" strike="noStrike">
                  <a:solidFill>
                    <a:srgbClr val="FFFFFF"/>
                  </a:solidFill>
                  <a:latin typeface="Montserrat"/>
                  <a:ea typeface="Montserrat"/>
                  <a:cs typeface="Montserrat"/>
                  <a:sym typeface="Montserrat"/>
                </a:endParaRPr>
              </a:p>
              <a:p>
                <a:pPr indent="0" lvl="0" marL="0" marR="0" rtl="0" algn="l">
                  <a:lnSpc>
                    <a:spcPct val="118787"/>
                  </a:lnSpc>
                  <a:spcBef>
                    <a:spcPts val="0"/>
                  </a:spcBef>
                  <a:spcAft>
                    <a:spcPts val="0"/>
                  </a:spcAft>
                  <a:buNone/>
                </a:pPr>
                <a:r>
                  <a:t/>
                </a:r>
                <a:endParaRPr sz="1100">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 sz="1100">
                    <a:solidFill>
                      <a:srgbClr val="FFFFFF"/>
                    </a:solidFill>
                    <a:latin typeface="Montserrat"/>
                    <a:ea typeface="Montserrat"/>
                    <a:cs typeface="Montserrat"/>
                    <a:sym typeface="Montserrat"/>
                  </a:rPr>
                  <a:t>Opportunity to fix the price of investment shares in the project and repay them in installments</a:t>
                </a:r>
                <a:endParaRPr sz="600"/>
              </a:p>
            </p:txBody>
          </p:sp>
        </p:grpSp>
      </p:grpSp>
    </p:spTree>
  </p:cSld>
  <p:clrMapOvr>
    <a:masterClrMapping/>
  </p:clrMapOvr>
  <p:transition spd="med">
    <p:push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267"/>
                                        </p:tgtEl>
                                        <p:attrNameLst>
                                          <p:attrName>style.visibility</p:attrName>
                                        </p:attrNameLst>
                                      </p:cBhvr>
                                      <p:to>
                                        <p:strVal val="visible"/>
                                      </p:to>
                                    </p:set>
                                    <p:anim calcmode="lin" valueType="num">
                                      <p:cBhvr additive="base">
                                        <p:cTn dur="500"/>
                                        <p:tgtEl>
                                          <p:spTgt spid="267"/>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8">
                                  <p:stCondLst>
                                    <p:cond delay="0"/>
                                  </p:stCondLst>
                                  <p:childTnLst>
                                    <p:set>
                                      <p:cBhvr>
                                        <p:cTn dur="1" fill="hold">
                                          <p:stCondLst>
                                            <p:cond delay="0"/>
                                          </p:stCondLst>
                                        </p:cTn>
                                        <p:tgtEl>
                                          <p:spTgt spid="269"/>
                                        </p:tgtEl>
                                        <p:attrNameLst>
                                          <p:attrName>style.visibility</p:attrName>
                                        </p:attrNameLst>
                                      </p:cBhvr>
                                      <p:to>
                                        <p:strVal val="visible"/>
                                      </p:to>
                                    </p:set>
                                    <p:anim calcmode="lin" valueType="num">
                                      <p:cBhvr additive="base">
                                        <p:cTn dur="500"/>
                                        <p:tgtEl>
                                          <p:spTgt spid="269"/>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268"/>
                                        </p:tgtEl>
                                        <p:attrNameLst>
                                          <p:attrName>style.visibility</p:attrName>
                                        </p:attrNameLst>
                                      </p:cBhvr>
                                      <p:to>
                                        <p:strVal val="visible"/>
                                      </p:to>
                                    </p:set>
                                    <p:anim calcmode="lin" valueType="num">
                                      <p:cBhvr additive="base">
                                        <p:cTn dur="500"/>
                                        <p:tgtEl>
                                          <p:spTgt spid="26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1216"/>
        </a:solidFill>
      </p:bgPr>
    </p:bg>
    <p:spTree>
      <p:nvGrpSpPr>
        <p:cNvPr id="277" name="Shape 277"/>
        <p:cNvGrpSpPr/>
        <p:nvPr/>
      </p:nvGrpSpPr>
      <p:grpSpPr>
        <a:xfrm>
          <a:off x="0" y="0"/>
          <a:ext cx="0" cy="0"/>
          <a:chOff x="0" y="0"/>
          <a:chExt cx="0" cy="0"/>
        </a:xfrm>
      </p:grpSpPr>
      <p:sp>
        <p:nvSpPr>
          <p:cNvPr id="278" name="Google Shape;278;p33"/>
          <p:cNvSpPr/>
          <p:nvPr/>
        </p:nvSpPr>
        <p:spPr>
          <a:xfrm>
            <a:off x="0" y="0"/>
            <a:ext cx="9137428" cy="5141501"/>
          </a:xfrm>
          <a:custGeom>
            <a:rect b="b" l="l" r="r" t="t"/>
            <a:pathLst>
              <a:path extrusionOk="0" h="12026903" w="21374100">
                <a:moveTo>
                  <a:pt x="0" y="0"/>
                </a:moveTo>
                <a:lnTo>
                  <a:pt x="21374100" y="0"/>
                </a:lnTo>
                <a:lnTo>
                  <a:pt x="21374100" y="12026903"/>
                </a:lnTo>
                <a:lnTo>
                  <a:pt x="0" y="12026903"/>
                </a:lnTo>
                <a:lnTo>
                  <a:pt x="0" y="0"/>
                </a:lnTo>
                <a:close/>
              </a:path>
            </a:pathLst>
          </a:custGeom>
          <a:blipFill rotWithShape="1">
            <a:blip r:embed="rId3">
              <a:alphaModFix amt="35000"/>
            </a:blip>
            <a:stretch>
              <a:fillRect b="-809" l="0" r="0" t="-769"/>
            </a:stretch>
          </a:blipFill>
          <a:ln>
            <a:noFill/>
          </a:ln>
        </p:spPr>
      </p:sp>
      <p:sp>
        <p:nvSpPr>
          <p:cNvPr id="279" name="Google Shape;279;p33"/>
          <p:cNvSpPr/>
          <p:nvPr/>
        </p:nvSpPr>
        <p:spPr>
          <a:xfrm>
            <a:off x="2391560" y="738961"/>
            <a:ext cx="4087623" cy="4137089"/>
          </a:xfrm>
          <a:custGeom>
            <a:rect b="b" l="l" r="r" t="t"/>
            <a:pathLst>
              <a:path extrusionOk="0" h="9677400" w="10617203">
                <a:moveTo>
                  <a:pt x="0" y="0"/>
                </a:moveTo>
                <a:lnTo>
                  <a:pt x="10617203" y="0"/>
                </a:lnTo>
                <a:lnTo>
                  <a:pt x="10617203" y="9677400"/>
                </a:lnTo>
                <a:lnTo>
                  <a:pt x="0" y="9677400"/>
                </a:lnTo>
                <a:lnTo>
                  <a:pt x="0" y="0"/>
                </a:lnTo>
                <a:close/>
              </a:path>
            </a:pathLst>
          </a:custGeom>
          <a:blipFill rotWithShape="1">
            <a:blip r:embed="rId4">
              <a:alphaModFix amt="21000"/>
            </a:blip>
            <a:stretch>
              <a:fillRect b="-2439" l="0" r="-6579" t="-14489"/>
            </a:stretch>
          </a:blipFill>
          <a:ln>
            <a:noFill/>
          </a:ln>
        </p:spPr>
      </p:sp>
      <p:sp>
        <p:nvSpPr>
          <p:cNvPr id="280" name="Google Shape;280;p33"/>
          <p:cNvSpPr/>
          <p:nvPr/>
        </p:nvSpPr>
        <p:spPr>
          <a:xfrm>
            <a:off x="2697612" y="2986087"/>
            <a:ext cx="5987209" cy="2156575"/>
          </a:xfrm>
          <a:custGeom>
            <a:rect b="b" l="l" r="r" t="t"/>
            <a:pathLst>
              <a:path extrusionOk="0" h="5044621" w="15551191">
                <a:moveTo>
                  <a:pt x="0" y="0"/>
                </a:moveTo>
                <a:lnTo>
                  <a:pt x="15551191" y="0"/>
                </a:lnTo>
                <a:lnTo>
                  <a:pt x="15551191" y="5044621"/>
                </a:lnTo>
                <a:lnTo>
                  <a:pt x="0" y="5044621"/>
                </a:lnTo>
                <a:lnTo>
                  <a:pt x="0" y="0"/>
                </a:lnTo>
                <a:close/>
              </a:path>
            </a:pathLst>
          </a:custGeom>
          <a:blipFill rotWithShape="1">
            <a:blip r:embed="rId5">
              <a:alphaModFix amt="42000"/>
            </a:blip>
            <a:stretch>
              <a:fillRect b="-90828" l="0" r="-9998" t="0"/>
            </a:stretch>
          </a:blipFill>
          <a:ln>
            <a:noFill/>
          </a:ln>
        </p:spPr>
      </p:sp>
      <p:sp>
        <p:nvSpPr>
          <p:cNvPr id="281" name="Google Shape;281;p33"/>
          <p:cNvSpPr/>
          <p:nvPr/>
        </p:nvSpPr>
        <p:spPr>
          <a:xfrm>
            <a:off x="0" y="0"/>
            <a:ext cx="9137513" cy="5141501"/>
          </a:xfrm>
          <a:custGeom>
            <a:rect b="b" l="l" r="r" t="t"/>
            <a:pathLst>
              <a:path extrusionOk="0" h="12026903" w="21374300">
                <a:moveTo>
                  <a:pt x="0" y="0"/>
                </a:moveTo>
                <a:lnTo>
                  <a:pt x="21374300" y="0"/>
                </a:lnTo>
                <a:lnTo>
                  <a:pt x="21374300" y="12026903"/>
                </a:lnTo>
                <a:lnTo>
                  <a:pt x="0" y="12026903"/>
                </a:lnTo>
                <a:lnTo>
                  <a:pt x="0" y="0"/>
                </a:lnTo>
                <a:close/>
              </a:path>
            </a:pathLst>
          </a:custGeom>
          <a:blipFill rotWithShape="1">
            <a:blip r:embed="rId6">
              <a:alphaModFix amt="89000"/>
            </a:blip>
            <a:stretch>
              <a:fillRect b="-459" l="0" r="-1009" t="-489"/>
            </a:stretch>
          </a:blipFill>
          <a:ln>
            <a:noFill/>
          </a:ln>
        </p:spPr>
      </p:sp>
      <p:sp>
        <p:nvSpPr>
          <p:cNvPr id="282" name="Google Shape;282;p33"/>
          <p:cNvSpPr txBox="1"/>
          <p:nvPr/>
        </p:nvSpPr>
        <p:spPr>
          <a:xfrm>
            <a:off x="669202" y="380875"/>
            <a:ext cx="7911300" cy="369300"/>
          </a:xfrm>
          <a:prstGeom prst="rect">
            <a:avLst/>
          </a:prstGeom>
          <a:noFill/>
          <a:ln>
            <a:noFill/>
          </a:ln>
        </p:spPr>
        <p:txBody>
          <a:bodyPr anchorCtr="0" anchor="t" bIns="0" lIns="0" spcFirstLastPara="1" rIns="0" wrap="square" tIns="0">
            <a:spAutoFit/>
          </a:bodyPr>
          <a:lstStyle/>
          <a:p>
            <a:pPr indent="0" lvl="0" marL="0" marR="0" rtl="0" algn="l">
              <a:lnSpc>
                <a:spcPct val="139990"/>
              </a:lnSpc>
              <a:spcBef>
                <a:spcPts val="0"/>
              </a:spcBef>
              <a:spcAft>
                <a:spcPts val="0"/>
              </a:spcAft>
              <a:buNone/>
            </a:pPr>
            <a:r>
              <a:rPr b="1" lang="en" sz="2400">
                <a:solidFill>
                  <a:srgbClr val="FFFFFF"/>
                </a:solidFill>
                <a:latin typeface="Montserrat"/>
                <a:ea typeface="Montserrat"/>
                <a:cs typeface="Montserrat"/>
                <a:sym typeface="Montserrat"/>
              </a:rPr>
              <a:t>INVESTMENTS ARE ACCESSIBLE TO EVERYONE</a:t>
            </a:r>
            <a:endParaRPr sz="600"/>
          </a:p>
        </p:txBody>
      </p:sp>
      <p:sp>
        <p:nvSpPr>
          <p:cNvPr id="283" name="Google Shape;283;p33"/>
          <p:cNvSpPr txBox="1"/>
          <p:nvPr/>
        </p:nvSpPr>
        <p:spPr>
          <a:xfrm>
            <a:off x="669200" y="4755900"/>
            <a:ext cx="3037800" cy="323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SOLARGROUP is an innovative service for micro-investors.</a:t>
            </a:r>
            <a:endParaRPr sz="7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700">
                <a:solidFill>
                  <a:schemeClr val="lt1"/>
                </a:solidFill>
                <a:latin typeface="Montserrat"/>
                <a:ea typeface="Montserrat"/>
                <a:cs typeface="Montserrat"/>
                <a:sym typeface="Montserrat"/>
              </a:rPr>
              <a:t>This video was created using AI</a:t>
            </a:r>
            <a:endParaRPr sz="700">
              <a:solidFill>
                <a:schemeClr val="lt1"/>
              </a:solidFill>
              <a:latin typeface="Montserrat"/>
              <a:ea typeface="Montserrat"/>
              <a:cs typeface="Montserrat"/>
              <a:sym typeface="Montserrat"/>
            </a:endParaRPr>
          </a:p>
          <a:p>
            <a:pPr indent="0" lvl="0" marL="0" marR="0" rtl="0" algn="l">
              <a:lnSpc>
                <a:spcPct val="117909"/>
              </a:lnSpc>
              <a:spcBef>
                <a:spcPts val="0"/>
              </a:spcBef>
              <a:spcAft>
                <a:spcPts val="0"/>
              </a:spcAft>
              <a:buNone/>
            </a:pPr>
            <a:r>
              <a:t/>
            </a:r>
            <a:endParaRPr sz="700">
              <a:solidFill>
                <a:srgbClr val="FFFFFF"/>
              </a:solidFill>
              <a:latin typeface="Montserrat"/>
              <a:ea typeface="Montserrat"/>
              <a:cs typeface="Montserrat"/>
              <a:sym typeface="Montserrat"/>
            </a:endParaRPr>
          </a:p>
        </p:txBody>
      </p:sp>
      <p:grpSp>
        <p:nvGrpSpPr>
          <p:cNvPr id="284" name="Google Shape;284;p33"/>
          <p:cNvGrpSpPr/>
          <p:nvPr/>
        </p:nvGrpSpPr>
        <p:grpSpPr>
          <a:xfrm>
            <a:off x="669188" y="1057809"/>
            <a:ext cx="6792894" cy="3560083"/>
            <a:chOff x="669188" y="1057809"/>
            <a:chExt cx="6792894" cy="3560083"/>
          </a:xfrm>
        </p:grpSpPr>
        <p:sp>
          <p:nvSpPr>
            <p:cNvPr id="285" name="Google Shape;285;p33"/>
            <p:cNvSpPr/>
            <p:nvPr/>
          </p:nvSpPr>
          <p:spPr>
            <a:xfrm>
              <a:off x="669188" y="1057809"/>
              <a:ext cx="6792894" cy="3560083"/>
            </a:xfrm>
            <a:custGeom>
              <a:rect b="b" l="l" r="r" t="t"/>
              <a:pathLst>
                <a:path extrusionOk="0" h="8327679" w="17643881">
                  <a:moveTo>
                    <a:pt x="0" y="0"/>
                  </a:moveTo>
                  <a:lnTo>
                    <a:pt x="17643881" y="0"/>
                  </a:lnTo>
                  <a:lnTo>
                    <a:pt x="17643881" y="8327679"/>
                  </a:lnTo>
                  <a:lnTo>
                    <a:pt x="0" y="8327679"/>
                  </a:lnTo>
                  <a:lnTo>
                    <a:pt x="0" y="0"/>
                  </a:lnTo>
                  <a:close/>
                </a:path>
              </a:pathLst>
            </a:custGeom>
            <a:blipFill rotWithShape="1">
              <a:blip r:embed="rId7">
                <a:alphaModFix amt="40000"/>
              </a:blip>
              <a:stretch>
                <a:fillRect b="0" l="0" r="0" t="0"/>
              </a:stretch>
            </a:blipFill>
            <a:ln>
              <a:noFill/>
            </a:ln>
          </p:spPr>
        </p:sp>
        <p:grpSp>
          <p:nvGrpSpPr>
            <p:cNvPr id="286" name="Google Shape;286;p33"/>
            <p:cNvGrpSpPr/>
            <p:nvPr/>
          </p:nvGrpSpPr>
          <p:grpSpPr>
            <a:xfrm>
              <a:off x="1079057" y="1556939"/>
              <a:ext cx="5973157" cy="2561824"/>
              <a:chOff x="1244415" y="1459174"/>
              <a:chExt cx="5973157" cy="2561824"/>
            </a:xfrm>
          </p:grpSpPr>
          <p:sp>
            <p:nvSpPr>
              <p:cNvPr id="287" name="Google Shape;287;p33"/>
              <p:cNvSpPr/>
              <p:nvPr/>
            </p:nvSpPr>
            <p:spPr>
              <a:xfrm>
                <a:off x="1244415" y="1459174"/>
                <a:ext cx="3963681" cy="2561824"/>
              </a:xfrm>
              <a:custGeom>
                <a:rect b="b" l="l" r="r" t="t"/>
                <a:pathLst>
                  <a:path extrusionOk="0" h="8005699" w="13667865">
                    <a:moveTo>
                      <a:pt x="593979" y="0"/>
                    </a:moveTo>
                    <a:cubicBezTo>
                      <a:pt x="436372" y="0"/>
                      <a:pt x="285369" y="62611"/>
                      <a:pt x="173990" y="173990"/>
                    </a:cubicBezTo>
                    <a:cubicBezTo>
                      <a:pt x="62611" y="285369"/>
                      <a:pt x="0" y="436372"/>
                      <a:pt x="0" y="593979"/>
                    </a:cubicBezTo>
                    <a:lnTo>
                      <a:pt x="0" y="7411720"/>
                    </a:lnTo>
                    <a:cubicBezTo>
                      <a:pt x="0" y="7569200"/>
                      <a:pt x="62611" y="7720330"/>
                      <a:pt x="173990" y="7831709"/>
                    </a:cubicBezTo>
                    <a:cubicBezTo>
                      <a:pt x="285369" y="7943088"/>
                      <a:pt x="436499" y="8005699"/>
                      <a:pt x="593979" y="8005699"/>
                    </a:cubicBezTo>
                    <a:lnTo>
                      <a:pt x="13073887" y="8005699"/>
                    </a:lnTo>
                    <a:cubicBezTo>
                      <a:pt x="13231368" y="8005699"/>
                      <a:pt x="13382498" y="7943088"/>
                      <a:pt x="13493876" y="7831709"/>
                    </a:cubicBezTo>
                    <a:cubicBezTo>
                      <a:pt x="13605253" y="7720330"/>
                      <a:pt x="13667865" y="7569200"/>
                      <a:pt x="13667865" y="7411720"/>
                    </a:cubicBezTo>
                    <a:lnTo>
                      <a:pt x="13667865" y="593979"/>
                    </a:lnTo>
                    <a:cubicBezTo>
                      <a:pt x="13667865" y="436499"/>
                      <a:pt x="13605253" y="285369"/>
                      <a:pt x="13493876" y="173990"/>
                    </a:cubicBezTo>
                    <a:cubicBezTo>
                      <a:pt x="13382498" y="62611"/>
                      <a:pt x="13231368" y="0"/>
                      <a:pt x="13073887" y="0"/>
                    </a:cubicBezTo>
                    <a:close/>
                  </a:path>
                </a:pathLst>
              </a:custGeom>
              <a:blipFill rotWithShape="1">
                <a:blip r:embed="rId8">
                  <a:alphaModFix/>
                </a:blip>
                <a:stretch>
                  <a:fillRect b="-2599" l="-119" r="-1959" t="-199"/>
                </a:stretch>
              </a:blipFill>
              <a:ln>
                <a:noFill/>
              </a:ln>
            </p:spPr>
            <p:txBody>
              <a:bodyPr anchorCtr="0" anchor="ctr" bIns="36550" lIns="36550" spcFirstLastPara="1" rIns="36550" wrap="square" tIns="36550">
                <a:noAutofit/>
              </a:bodyPr>
              <a:lstStyle/>
              <a:p>
                <a:pPr indent="0" lvl="0" marL="0" rtl="0" algn="l">
                  <a:spcBef>
                    <a:spcPts val="0"/>
                  </a:spcBef>
                  <a:spcAft>
                    <a:spcPts val="0"/>
                  </a:spcAft>
                  <a:buNone/>
                </a:pPr>
                <a:r>
                  <a:t/>
                </a:r>
                <a:endParaRPr/>
              </a:p>
            </p:txBody>
          </p:sp>
          <p:sp>
            <p:nvSpPr>
              <p:cNvPr id="288" name="Google Shape;288;p33"/>
              <p:cNvSpPr txBox="1"/>
              <p:nvPr/>
            </p:nvSpPr>
            <p:spPr>
              <a:xfrm>
                <a:off x="5469472" y="1530336"/>
                <a:ext cx="1748100" cy="878400"/>
              </a:xfrm>
              <a:prstGeom prst="rect">
                <a:avLst/>
              </a:prstGeom>
              <a:noFill/>
              <a:ln>
                <a:noFill/>
              </a:ln>
            </p:spPr>
            <p:txBody>
              <a:bodyPr anchorCtr="0" anchor="t" bIns="0" lIns="0" spcFirstLastPara="1" rIns="0" wrap="square" tIns="0">
                <a:spAutoFit/>
              </a:bodyPr>
              <a:lstStyle/>
              <a:p>
                <a:pPr indent="0" lvl="0" marL="0" marR="0" rtl="0" algn="l">
                  <a:lnSpc>
                    <a:spcPct val="118823"/>
                  </a:lnSpc>
                  <a:spcBef>
                    <a:spcPts val="0"/>
                  </a:spcBef>
                  <a:spcAft>
                    <a:spcPts val="0"/>
                  </a:spcAft>
                  <a:buNone/>
                </a:pPr>
                <a:r>
                  <a:rPr b="1" lang="en" sz="1100">
                    <a:solidFill>
                      <a:srgbClr val="FFFFFF"/>
                    </a:solidFill>
                    <a:latin typeface="Montserrat"/>
                    <a:ea typeface="Montserrat"/>
                    <a:cs typeface="Montserrat"/>
                    <a:sym typeface="Montserrat"/>
                  </a:rPr>
                  <a:t>24/7 support</a:t>
                </a:r>
                <a:endParaRPr b="1" i="0" sz="11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1" sz="1100">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 sz="1100">
                    <a:solidFill>
                      <a:srgbClr val="FDFDEE"/>
                    </a:solidFill>
                    <a:latin typeface="Montserrat"/>
                    <a:ea typeface="Montserrat"/>
                    <a:cs typeface="Montserrat"/>
                    <a:sym typeface="Montserrat"/>
                  </a:rPr>
                  <a:t>24/7 support service offers assistance to investors on all matters</a:t>
                </a:r>
                <a:endParaRPr sz="600"/>
              </a:p>
            </p:txBody>
          </p:sp>
        </p:grpSp>
      </p:grpSp>
    </p:spTree>
  </p:cSld>
  <p:clrMapOvr>
    <a:masterClrMapping/>
  </p:clrMapOvr>
  <p:transition spd="med">
    <p:push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282"/>
                                        </p:tgtEl>
                                        <p:attrNameLst>
                                          <p:attrName>style.visibility</p:attrName>
                                        </p:attrNameLst>
                                      </p:cBhvr>
                                      <p:to>
                                        <p:strVal val="visible"/>
                                      </p:to>
                                    </p:set>
                                    <p:anim calcmode="lin" valueType="num">
                                      <p:cBhvr additive="base">
                                        <p:cTn dur="500"/>
                                        <p:tgtEl>
                                          <p:spTgt spid="282"/>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8">
                                  <p:stCondLst>
                                    <p:cond delay="0"/>
                                  </p:stCondLst>
                                  <p:childTnLst>
                                    <p:set>
                                      <p:cBhvr>
                                        <p:cTn dur="1" fill="hold">
                                          <p:stCondLst>
                                            <p:cond delay="0"/>
                                          </p:stCondLst>
                                        </p:cTn>
                                        <p:tgtEl>
                                          <p:spTgt spid="284"/>
                                        </p:tgtEl>
                                        <p:attrNameLst>
                                          <p:attrName>style.visibility</p:attrName>
                                        </p:attrNameLst>
                                      </p:cBhvr>
                                      <p:to>
                                        <p:strVal val="visible"/>
                                      </p:to>
                                    </p:set>
                                    <p:anim calcmode="lin" valueType="num">
                                      <p:cBhvr additive="base">
                                        <p:cTn dur="500"/>
                                        <p:tgtEl>
                                          <p:spTgt spid="284"/>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283"/>
                                        </p:tgtEl>
                                        <p:attrNameLst>
                                          <p:attrName>style.visibility</p:attrName>
                                        </p:attrNameLst>
                                      </p:cBhvr>
                                      <p:to>
                                        <p:strVal val="visible"/>
                                      </p:to>
                                    </p:set>
                                    <p:anim calcmode="lin" valueType="num">
                                      <p:cBhvr additive="base">
                                        <p:cTn dur="500"/>
                                        <p:tgtEl>
                                          <p:spTgt spid="28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